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7" r:id="rId2"/>
    <p:sldId id="258" r:id="rId3"/>
    <p:sldId id="292" r:id="rId4"/>
    <p:sldId id="259" r:id="rId5"/>
    <p:sldId id="260" r:id="rId6"/>
    <p:sldId id="261" r:id="rId7"/>
    <p:sldId id="262" r:id="rId8"/>
    <p:sldId id="263" r:id="rId9"/>
    <p:sldId id="264" r:id="rId10"/>
    <p:sldId id="265" r:id="rId11"/>
    <p:sldId id="266" r:id="rId12"/>
    <p:sldId id="267" r:id="rId13"/>
    <p:sldId id="277" r:id="rId14"/>
    <p:sldId id="268" r:id="rId15"/>
    <p:sldId id="269" r:id="rId16"/>
    <p:sldId id="270" r:id="rId17"/>
    <p:sldId id="271" r:id="rId18"/>
    <p:sldId id="272" r:id="rId19"/>
    <p:sldId id="273" r:id="rId20"/>
    <p:sldId id="274" r:id="rId21"/>
    <p:sldId id="275" r:id="rId22"/>
    <p:sldId id="276" r:id="rId23"/>
    <p:sldId id="278" r:id="rId24"/>
    <p:sldId id="279" r:id="rId25"/>
    <p:sldId id="293" r:id="rId26"/>
    <p:sldId id="280" r:id="rId27"/>
    <p:sldId id="281" r:id="rId28"/>
    <p:sldId id="282" r:id="rId29"/>
    <p:sldId id="283" r:id="rId30"/>
    <p:sldId id="284" r:id="rId31"/>
    <p:sldId id="285" r:id="rId32"/>
    <p:sldId id="286" r:id="rId33"/>
    <p:sldId id="287" r:id="rId34"/>
    <p:sldId id="291" r:id="rId35"/>
    <p:sldId id="288" r:id="rId36"/>
    <p:sldId id="289" r:id="rId37"/>
    <p:sldId id="290" r:id="rId38"/>
  </p:sldIdLst>
  <p:sldSz cx="9144000" cy="6858000" type="screen4x3"/>
  <p:notesSz cx="6934200" cy="9398000"/>
  <p:custShowLst>
    <p:custShow name="Custom Show 1" id="0">
      <p:sldLst/>
    </p:custShow>
  </p:custShowLst>
  <p:custDataLst>
    <p:tags r:id="rId41"/>
  </p:custDataLst>
  <p:defaultTextStyle>
    <a:defPPr>
      <a:defRPr lang="en-US"/>
    </a:defPPr>
    <a:lvl1pPr algn="ctr" rtl="0" eaLnBrk="0" fontAlgn="base" hangingPunct="0">
      <a:spcBef>
        <a:spcPct val="50000"/>
      </a:spcBef>
      <a:spcAft>
        <a:spcPct val="0"/>
      </a:spcAft>
      <a:defRPr kumimoji="1" sz="2400" kern="1200">
        <a:solidFill>
          <a:schemeClr val="tx1"/>
        </a:solidFill>
        <a:latin typeface="Times New Roman" pitchFamily="18" charset="0"/>
        <a:ea typeface="+mn-ea"/>
        <a:cs typeface="+mn-cs"/>
      </a:defRPr>
    </a:lvl1pPr>
    <a:lvl2pPr marL="457200" algn="ctr" rtl="0" eaLnBrk="0" fontAlgn="base" hangingPunct="0">
      <a:spcBef>
        <a:spcPct val="50000"/>
      </a:spcBef>
      <a:spcAft>
        <a:spcPct val="0"/>
      </a:spcAft>
      <a:defRPr kumimoji="1" sz="2400" kern="1200">
        <a:solidFill>
          <a:schemeClr val="tx1"/>
        </a:solidFill>
        <a:latin typeface="Times New Roman" pitchFamily="18" charset="0"/>
        <a:ea typeface="+mn-ea"/>
        <a:cs typeface="+mn-cs"/>
      </a:defRPr>
    </a:lvl2pPr>
    <a:lvl3pPr marL="914400" algn="ctr" rtl="0" eaLnBrk="0" fontAlgn="base" hangingPunct="0">
      <a:spcBef>
        <a:spcPct val="50000"/>
      </a:spcBef>
      <a:spcAft>
        <a:spcPct val="0"/>
      </a:spcAft>
      <a:defRPr kumimoji="1" sz="2400" kern="1200">
        <a:solidFill>
          <a:schemeClr val="tx1"/>
        </a:solidFill>
        <a:latin typeface="Times New Roman" pitchFamily="18" charset="0"/>
        <a:ea typeface="+mn-ea"/>
        <a:cs typeface="+mn-cs"/>
      </a:defRPr>
    </a:lvl3pPr>
    <a:lvl4pPr marL="1371600" algn="ctr" rtl="0" eaLnBrk="0" fontAlgn="base" hangingPunct="0">
      <a:spcBef>
        <a:spcPct val="50000"/>
      </a:spcBef>
      <a:spcAft>
        <a:spcPct val="0"/>
      </a:spcAft>
      <a:defRPr kumimoji="1" sz="2400" kern="1200">
        <a:solidFill>
          <a:schemeClr val="tx1"/>
        </a:solidFill>
        <a:latin typeface="Times New Roman" pitchFamily="18" charset="0"/>
        <a:ea typeface="+mn-ea"/>
        <a:cs typeface="+mn-cs"/>
      </a:defRPr>
    </a:lvl4pPr>
    <a:lvl5pPr marL="1828800" algn="ctr" rtl="0" eaLnBrk="0" fontAlgn="base" hangingPunct="0">
      <a:spcBef>
        <a:spcPct val="5000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CCFF"/>
    <a:srgbClr val="CCECFF"/>
    <a:srgbClr val="CCCCFF"/>
    <a:srgbClr val="CC99FF"/>
    <a:srgbClr val="DFC0FF"/>
    <a:srgbClr val="FF0066"/>
    <a:srgbClr val="CC3399"/>
    <a:srgbClr val="33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83" autoAdjust="0"/>
  </p:normalViewPr>
  <p:slideViewPr>
    <p:cSldViewPr>
      <p:cViewPr>
        <p:scale>
          <a:sx n="50" d="100"/>
          <a:sy n="50" d="100"/>
        </p:scale>
        <p:origin x="-1734" y="-624"/>
      </p:cViewPr>
      <p:guideLst>
        <p:guide orient="horz" pos="4319"/>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500" y="-96"/>
      </p:cViewPr>
      <p:guideLst>
        <p:guide orient="horz" pos="2960"/>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rtl="1">
              <a:spcBef>
                <a:spcPct val="0"/>
              </a:spcBef>
              <a:defRPr kumimoji="0" sz="1200"/>
            </a:lvl1pPr>
          </a:lstStyle>
          <a:p>
            <a:endParaRPr lang="en-US" altLang="en-US"/>
          </a:p>
        </p:txBody>
      </p:sp>
      <p:sp>
        <p:nvSpPr>
          <p:cNvPr id="14339" name="Rectangle 3"/>
          <p:cNvSpPr>
            <a:spLocks noGrp="1" noChangeArrowheads="1"/>
          </p:cNvSpPr>
          <p:nvPr>
            <p:ph type="dt" sz="quarter" idx="1"/>
          </p:nvPr>
        </p:nvSpPr>
        <p:spPr bwMode="auto">
          <a:xfrm>
            <a:off x="39624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rtl="1">
              <a:spcBef>
                <a:spcPct val="0"/>
              </a:spcBef>
              <a:defRPr kumimoji="0" sz="1200"/>
            </a:lvl1pPr>
          </a:lstStyle>
          <a:p>
            <a:endParaRPr lang="en-US" altLang="en-US"/>
          </a:p>
        </p:txBody>
      </p:sp>
      <p:sp>
        <p:nvSpPr>
          <p:cNvPr id="14340" name="Rectangle 4"/>
          <p:cNvSpPr>
            <a:spLocks noGrp="1" noChangeArrowheads="1"/>
          </p:cNvSpPr>
          <p:nvPr>
            <p:ph type="ftr" sz="quarter" idx="2"/>
          </p:nvPr>
        </p:nvSpPr>
        <p:spPr bwMode="auto">
          <a:xfrm>
            <a:off x="0" y="89154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rtl="1">
              <a:spcBef>
                <a:spcPct val="0"/>
              </a:spcBef>
              <a:defRPr kumimoji="0" sz="1200"/>
            </a:lvl1pPr>
          </a:lstStyle>
          <a:p>
            <a:endParaRPr lang="en-US" altLang="en-US"/>
          </a:p>
        </p:txBody>
      </p:sp>
      <p:sp>
        <p:nvSpPr>
          <p:cNvPr id="14341" name="Rectangle 5"/>
          <p:cNvSpPr>
            <a:spLocks noGrp="1" noChangeArrowheads="1"/>
          </p:cNvSpPr>
          <p:nvPr>
            <p:ph type="sldNum" sz="quarter" idx="3"/>
          </p:nvPr>
        </p:nvSpPr>
        <p:spPr bwMode="auto">
          <a:xfrm>
            <a:off x="3962400" y="89154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rtl="1">
              <a:spcBef>
                <a:spcPct val="0"/>
              </a:spcBef>
              <a:defRPr kumimoji="0" sz="1200">
                <a:cs typeface="Times New Roman" pitchFamily="18" charset="0"/>
              </a:defRPr>
            </a:lvl1pPr>
          </a:lstStyle>
          <a:p>
            <a:fld id="{D7D0700F-C304-46D7-96EB-D61119C57C51}" type="slidenum">
              <a:rPr lang="ar-SA"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a:spcBef>
                <a:spcPct val="0"/>
              </a:spcBef>
              <a:defRPr kumimoji="0" sz="1200"/>
            </a:lvl1pPr>
          </a:lstStyle>
          <a:p>
            <a:endParaRPr lang="en-US" altLang="en-US"/>
          </a:p>
        </p:txBody>
      </p:sp>
      <p:sp>
        <p:nvSpPr>
          <p:cNvPr id="2051" name="Rectangle 3"/>
          <p:cNvSpPr>
            <a:spLocks noChangeArrowheads="1"/>
          </p:cNvSpPr>
          <p:nvPr>
            <p:ph type="sldImg" idx="2"/>
          </p:nvPr>
        </p:nvSpPr>
        <p:spPr bwMode="auto">
          <a:xfrm>
            <a:off x="1079500" y="685800"/>
            <a:ext cx="4775200" cy="3581400"/>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14400" y="4495800"/>
            <a:ext cx="5105400" cy="41910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2053" name="Rectangle 5"/>
          <p:cNvSpPr>
            <a:spLocks noGrp="1" noChangeArrowheads="1"/>
          </p:cNvSpPr>
          <p:nvPr>
            <p:ph type="dt" idx="1"/>
          </p:nvPr>
        </p:nvSpPr>
        <p:spPr bwMode="auto">
          <a:xfrm>
            <a:off x="39624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0"/>
              </a:spcBef>
              <a:defRPr kumimoji="0" sz="1200"/>
            </a:lvl1pPr>
          </a:lstStyle>
          <a:p>
            <a:endParaRPr lang="en-US" altLang="en-US"/>
          </a:p>
        </p:txBody>
      </p:sp>
      <p:sp>
        <p:nvSpPr>
          <p:cNvPr id="2054" name="Rectangle 6"/>
          <p:cNvSpPr>
            <a:spLocks noGrp="1" noChangeArrowheads="1"/>
          </p:cNvSpPr>
          <p:nvPr>
            <p:ph type="ftr" sz="quarter" idx="4"/>
          </p:nvPr>
        </p:nvSpPr>
        <p:spPr bwMode="auto">
          <a:xfrm>
            <a:off x="0" y="89154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a:spcBef>
                <a:spcPct val="0"/>
              </a:spcBef>
              <a:defRPr kumimoji="0" sz="1200"/>
            </a:lvl1pPr>
          </a:lstStyle>
          <a:p>
            <a:endParaRPr lang="en-US" altLang="en-US"/>
          </a:p>
        </p:txBody>
      </p:sp>
      <p:sp>
        <p:nvSpPr>
          <p:cNvPr id="2055" name="Rectangle 7"/>
          <p:cNvSpPr>
            <a:spLocks noGrp="1" noChangeArrowheads="1"/>
          </p:cNvSpPr>
          <p:nvPr>
            <p:ph type="sldNum" sz="quarter" idx="5"/>
          </p:nvPr>
        </p:nvSpPr>
        <p:spPr bwMode="auto">
          <a:xfrm>
            <a:off x="3962400" y="89154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spcBef>
                <a:spcPct val="0"/>
              </a:spcBef>
              <a:defRPr kumimoji="0" sz="1200">
                <a:cs typeface="Times New Roman" pitchFamily="18" charset="0"/>
              </a:defRPr>
            </a:lvl1pPr>
          </a:lstStyle>
          <a:p>
            <a:fld id="{801FB929-8112-4BFC-841C-20AD6D0A6617}"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91" name="Rectangle 19"/>
          <p:cNvSpPr>
            <a:spLocks noGrp="1" noChangeArrowheads="1"/>
          </p:cNvSpPr>
          <p:nvPr>
            <p:ph type="ctrTitle" sz="quarter"/>
          </p:nvPr>
        </p:nvSpPr>
        <p:spPr bwMode="auto">
          <a:xfrm>
            <a:off x="685800" y="1447800"/>
            <a:ext cx="7772400" cy="4191000"/>
          </a:xfrm>
          <a:prstGeom prst="rect">
            <a:avLst/>
          </a:prstGeom>
          <a:noFill/>
          <a:ln>
            <a:miter lim="800000"/>
            <a:headEnd/>
            <a:tailEnd/>
          </a:ln>
        </p:spPr>
        <p:txBody>
          <a:bodyPr vert="horz" wrap="square" lIns="92075" tIns="46038" rIns="92075" bIns="46038" numCol="1" anchor="b" anchorCtr="0" compatLnSpc="1">
            <a:prstTxWarp prst="textNoShape">
              <a:avLst/>
            </a:prstTxWarp>
          </a:bodyPr>
          <a:lstStyle>
            <a:lvl1pPr algn="ctr">
              <a:defRPr sz="6000" i="1">
                <a:cs typeface="Arial" charset="0"/>
              </a:defRPr>
            </a:lvl1pPr>
          </a:lstStyle>
          <a:p>
            <a:r>
              <a:rPr lang="en-US" altLang="en-US"/>
              <a:t/>
            </a:r>
            <a:br>
              <a:rPr lang="en-US" altLang="en-US"/>
            </a:br>
            <a:r>
              <a:rPr lang="en-US" altLang="en-US"/>
              <a:t> Baby massage </a:t>
            </a:r>
            <a:br>
              <a:rPr lang="en-US" altLang="en-US"/>
            </a:br>
            <a:r>
              <a:rPr lang="en-US" altLang="en-US"/>
              <a:t/>
            </a:r>
            <a:br>
              <a:rPr lang="en-US" altLang="en-US"/>
            </a:br>
            <a:r>
              <a:rPr lang="ar-SA" altLang="en-US"/>
              <a:t>ماساژ نوزادان</a:t>
            </a:r>
            <a:r>
              <a:rPr lang="en-US" altLang="en-US"/>
              <a:t/>
            </a:r>
            <a:br>
              <a:rPr lang="en-US" altLang="en-US"/>
            </a:br>
            <a:endParaRPr lang="en-US" altLang="en-US"/>
          </a:p>
        </p:txBody>
      </p:sp>
      <p:sp>
        <p:nvSpPr>
          <p:cNvPr id="3095" name="AutoShape 23"/>
          <p:cNvSpPr>
            <a:spLocks noChangeArrowheads="1"/>
          </p:cNvSpPr>
          <p:nvPr/>
        </p:nvSpPr>
        <p:spPr bwMode="auto">
          <a:xfrm rot="20940000">
            <a:off x="1828800" y="304800"/>
            <a:ext cx="457200" cy="457200"/>
          </a:xfrm>
          <a:prstGeom prst="star5">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wrap="none" lIns="92075" tIns="46038" rIns="92075" bIns="46038" anchor="ctr"/>
          <a:lstStyle/>
          <a:p>
            <a:pPr algn="l"/>
            <a:endParaRPr lang="en-US" altLang="en-US"/>
          </a:p>
        </p:txBody>
      </p:sp>
      <p:sp>
        <p:nvSpPr>
          <p:cNvPr id="3096" name="AutoShape 24"/>
          <p:cNvSpPr>
            <a:spLocks noChangeArrowheads="1"/>
          </p:cNvSpPr>
          <p:nvPr/>
        </p:nvSpPr>
        <p:spPr bwMode="auto">
          <a:xfrm>
            <a:off x="2609850" y="171450"/>
            <a:ext cx="419100" cy="419100"/>
          </a:xfrm>
          <a:prstGeom prst="star5">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wrap="none" lIns="92075" tIns="46038" rIns="92075" bIns="46038" anchor="ctr"/>
          <a:lstStyle/>
          <a:p>
            <a:pPr algn="l"/>
            <a:endParaRPr lang="en-US" altLang="en-US"/>
          </a:p>
        </p:txBody>
      </p:sp>
      <p:grpSp>
        <p:nvGrpSpPr>
          <p:cNvPr id="3107" name="Group 35"/>
          <p:cNvGrpSpPr>
            <a:grpSpLocks/>
          </p:cNvGrpSpPr>
          <p:nvPr/>
        </p:nvGrpSpPr>
        <p:grpSpPr bwMode="auto">
          <a:xfrm>
            <a:off x="6553200" y="5410200"/>
            <a:ext cx="2033588" cy="1219200"/>
            <a:chOff x="4128" y="3408"/>
            <a:chExt cx="1281" cy="768"/>
          </a:xfrm>
        </p:grpSpPr>
        <p:sp>
          <p:nvSpPr>
            <p:cNvPr id="3100" name="AutoShape 28"/>
            <p:cNvSpPr>
              <a:spLocks noChangeArrowheads="1"/>
            </p:cNvSpPr>
            <p:nvPr/>
          </p:nvSpPr>
          <p:spPr bwMode="auto">
            <a:xfrm rot="20940000">
              <a:off x="4128" y="3825"/>
              <a:ext cx="288" cy="288"/>
            </a:xfrm>
            <a:prstGeom prst="star5">
              <a:avLst/>
            </a:prstGeom>
            <a:solidFill>
              <a:srgbClr val="66CCFF"/>
            </a:solidFill>
            <a:ln w="9525">
              <a:noFill/>
              <a:miter lim="800000"/>
              <a:headEnd/>
              <a:tailEnd/>
            </a:ln>
            <a:effectLst/>
          </p:spPr>
          <p:txBody>
            <a:bodyPr wrap="none" lIns="92075" tIns="46038" rIns="92075" bIns="46038" anchor="ctr"/>
            <a:lstStyle/>
            <a:p>
              <a:pPr algn="l"/>
              <a:endParaRPr lang="en-US" altLang="en-US"/>
            </a:p>
          </p:txBody>
        </p:sp>
        <p:sp>
          <p:nvSpPr>
            <p:cNvPr id="3101" name="AutoShape 29"/>
            <p:cNvSpPr>
              <a:spLocks noChangeArrowheads="1"/>
            </p:cNvSpPr>
            <p:nvPr/>
          </p:nvSpPr>
          <p:spPr bwMode="auto">
            <a:xfrm>
              <a:off x="4605" y="3468"/>
              <a:ext cx="264" cy="264"/>
            </a:xfrm>
            <a:prstGeom prst="star5">
              <a:avLst/>
            </a:prstGeom>
            <a:solidFill>
              <a:srgbClr val="66CCFF"/>
            </a:solidFill>
            <a:ln w="9525">
              <a:noFill/>
              <a:miter lim="800000"/>
              <a:headEnd/>
              <a:tailEnd/>
            </a:ln>
            <a:effectLst/>
          </p:spPr>
          <p:txBody>
            <a:bodyPr wrap="none" lIns="92075" tIns="46038" rIns="92075" bIns="46038" anchor="ctr"/>
            <a:lstStyle/>
            <a:p>
              <a:pPr algn="l"/>
              <a:endParaRPr lang="en-US" altLang="en-US"/>
            </a:p>
          </p:txBody>
        </p:sp>
        <p:sp>
          <p:nvSpPr>
            <p:cNvPr id="3102" name="AutoShape 30"/>
            <p:cNvSpPr>
              <a:spLocks noChangeArrowheads="1"/>
            </p:cNvSpPr>
            <p:nvPr/>
          </p:nvSpPr>
          <p:spPr bwMode="auto">
            <a:xfrm rot="1320000">
              <a:off x="4977" y="3408"/>
              <a:ext cx="384" cy="384"/>
            </a:xfrm>
            <a:prstGeom prst="star5">
              <a:avLst/>
            </a:prstGeom>
            <a:solidFill>
              <a:srgbClr val="66CCFF"/>
            </a:solidFill>
            <a:ln w="9525">
              <a:noFill/>
              <a:miter lim="800000"/>
              <a:headEnd/>
              <a:tailEnd/>
            </a:ln>
            <a:effectLst/>
          </p:spPr>
          <p:txBody>
            <a:bodyPr wrap="none" lIns="92075" tIns="46038" rIns="92075" bIns="46038" anchor="ctr"/>
            <a:lstStyle/>
            <a:p>
              <a:pPr algn="l"/>
              <a:endParaRPr lang="en-US" altLang="en-US"/>
            </a:p>
          </p:txBody>
        </p:sp>
        <p:sp>
          <p:nvSpPr>
            <p:cNvPr id="3103" name="AutoShape 31"/>
            <p:cNvSpPr>
              <a:spLocks noChangeArrowheads="1"/>
            </p:cNvSpPr>
            <p:nvPr/>
          </p:nvSpPr>
          <p:spPr bwMode="auto">
            <a:xfrm rot="20940000">
              <a:off x="4209" y="3888"/>
              <a:ext cx="288" cy="288"/>
            </a:xfrm>
            <a:prstGeom prst="star5">
              <a:avLst/>
            </a:prstGeom>
            <a:solidFill>
              <a:srgbClr val="66CCFF"/>
            </a:solidFill>
            <a:ln w="9525">
              <a:noFill/>
              <a:miter lim="800000"/>
              <a:headEnd/>
              <a:tailEnd/>
            </a:ln>
            <a:effectLst/>
          </p:spPr>
          <p:txBody>
            <a:bodyPr wrap="none" lIns="92075" tIns="46038" rIns="92075" bIns="46038" anchor="ctr"/>
            <a:lstStyle/>
            <a:p>
              <a:pPr algn="l"/>
              <a:endParaRPr lang="en-US" altLang="en-US"/>
            </a:p>
          </p:txBody>
        </p:sp>
        <p:sp>
          <p:nvSpPr>
            <p:cNvPr id="3104" name="AutoShape 32"/>
            <p:cNvSpPr>
              <a:spLocks noChangeArrowheads="1"/>
            </p:cNvSpPr>
            <p:nvPr/>
          </p:nvSpPr>
          <p:spPr bwMode="auto">
            <a:xfrm>
              <a:off x="4653" y="3516"/>
              <a:ext cx="264" cy="264"/>
            </a:xfrm>
            <a:prstGeom prst="star5">
              <a:avLst/>
            </a:prstGeom>
            <a:solidFill>
              <a:srgbClr val="66CCFF"/>
            </a:solidFill>
            <a:ln w="9525">
              <a:noFill/>
              <a:miter lim="800000"/>
              <a:headEnd/>
              <a:tailEnd/>
            </a:ln>
            <a:effectLst/>
          </p:spPr>
          <p:txBody>
            <a:bodyPr wrap="none" lIns="92075" tIns="46038" rIns="92075" bIns="46038" anchor="ctr"/>
            <a:lstStyle/>
            <a:p>
              <a:pPr algn="l"/>
              <a:endParaRPr lang="en-US" altLang="en-US">
                <a:cs typeface="Andalus" pitchFamily="2" charset="-78"/>
              </a:endParaRPr>
            </a:p>
          </p:txBody>
        </p:sp>
        <p:sp>
          <p:nvSpPr>
            <p:cNvPr id="3105" name="AutoShape 33"/>
            <p:cNvSpPr>
              <a:spLocks noChangeArrowheads="1"/>
            </p:cNvSpPr>
            <p:nvPr/>
          </p:nvSpPr>
          <p:spPr bwMode="auto">
            <a:xfrm rot="1320000">
              <a:off x="5025" y="3504"/>
              <a:ext cx="384" cy="384"/>
            </a:xfrm>
            <a:prstGeom prst="star5">
              <a:avLst/>
            </a:prstGeom>
            <a:solidFill>
              <a:srgbClr val="66CCFF"/>
            </a:solidFill>
            <a:ln w="9525">
              <a:noFill/>
              <a:miter lim="800000"/>
              <a:headEnd/>
              <a:tailEnd/>
            </a:ln>
            <a:effectLst/>
          </p:spPr>
          <p:txBody>
            <a:bodyPr wrap="none" lIns="92075" tIns="46038" rIns="92075" bIns="46038" anchor="ctr"/>
            <a:lstStyle/>
            <a:p>
              <a:pPr algn="l"/>
              <a:endParaRPr lang="en-US" altLang="en-US"/>
            </a:p>
          </p:txBody>
        </p:sp>
      </p:grpSp>
      <p:sp>
        <p:nvSpPr>
          <p:cNvPr id="3097" name="AutoShape 25"/>
          <p:cNvSpPr>
            <a:spLocks noChangeArrowheads="1"/>
          </p:cNvSpPr>
          <p:nvPr/>
        </p:nvSpPr>
        <p:spPr bwMode="auto">
          <a:xfrm rot="20940000">
            <a:off x="1752600" y="228600"/>
            <a:ext cx="457200" cy="457200"/>
          </a:xfrm>
          <a:prstGeom prst="star5">
            <a:avLst/>
          </a:prstGeom>
          <a:solidFill>
            <a:srgbClr val="66CCFF"/>
          </a:solidFill>
          <a:ln w="9525">
            <a:noFill/>
            <a:miter lim="800000"/>
            <a:headEnd/>
            <a:tailEnd/>
          </a:ln>
          <a:effectLst/>
        </p:spPr>
        <p:txBody>
          <a:bodyPr wrap="none" lIns="92075" tIns="46038" rIns="92075" bIns="46038" anchor="ctr"/>
          <a:lstStyle/>
          <a:p>
            <a:pPr algn="l"/>
            <a:endParaRPr lang="en-US" altLang="en-US"/>
          </a:p>
        </p:txBody>
      </p:sp>
      <p:sp>
        <p:nvSpPr>
          <p:cNvPr id="3098" name="AutoShape 26"/>
          <p:cNvSpPr>
            <a:spLocks noChangeArrowheads="1"/>
          </p:cNvSpPr>
          <p:nvPr/>
        </p:nvSpPr>
        <p:spPr bwMode="auto">
          <a:xfrm>
            <a:off x="2533650" y="19050"/>
            <a:ext cx="419100" cy="419100"/>
          </a:xfrm>
          <a:prstGeom prst="star5">
            <a:avLst/>
          </a:prstGeom>
          <a:solidFill>
            <a:srgbClr val="66CCFF"/>
          </a:solidFill>
          <a:ln w="9525">
            <a:noFill/>
            <a:miter lim="800000"/>
            <a:headEnd/>
            <a:tailEnd/>
          </a:ln>
          <a:effectLst/>
        </p:spPr>
        <p:txBody>
          <a:bodyPr wrap="none" lIns="92075" tIns="46038" rIns="92075" bIns="46038" anchor="ctr"/>
          <a:lstStyle/>
          <a:p>
            <a:pPr algn="l"/>
            <a:endParaRPr lang="en-US" altLang="en-US"/>
          </a:p>
        </p:txBody>
      </p:sp>
      <p:sp>
        <p:nvSpPr>
          <p:cNvPr id="3106" name="AutoShape 34"/>
          <p:cNvSpPr>
            <a:spLocks noChangeArrowheads="1"/>
          </p:cNvSpPr>
          <p:nvPr/>
        </p:nvSpPr>
        <p:spPr bwMode="auto">
          <a:xfrm rot="1320000">
            <a:off x="168275" y="244475"/>
            <a:ext cx="882650" cy="882650"/>
          </a:xfrm>
          <a:prstGeom prst="star5">
            <a:avLst/>
          </a:prstGeom>
          <a:solidFill>
            <a:srgbClr val="66CCFF"/>
          </a:solidFill>
          <a:ln w="9525">
            <a:noFill/>
            <a:miter lim="800000"/>
            <a:headEnd/>
            <a:tailEnd/>
          </a:ln>
          <a:effectLst/>
        </p:spPr>
        <p:txBody>
          <a:bodyPr wrap="none" lIns="92075" tIns="46038" rIns="92075" bIns="46038" anchor="ctr"/>
          <a:lstStyle/>
          <a:p>
            <a:pPr algn="l"/>
            <a:endParaRPr lang="en-US" altLang="en-US"/>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3091"/>
                                        </p:tgtEl>
                                        <p:attrNameLst>
                                          <p:attrName>style.visibility</p:attrName>
                                        </p:attrNameLst>
                                      </p:cBhvr>
                                      <p:to>
                                        <p:strVal val="visible"/>
                                      </p:to>
                                    </p:set>
                                    <p:anim to="" calcmode="lin" valueType="num">
                                      <p:cBhvr>
                                        <p:cTn id="7" dur="1" fill="hold"/>
                                        <p:tgtEl>
                                          <p:spTgt spid="3091"/>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1"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1" grpId="0"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check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a:prstGeom prst="rect">
            <a:avLst/>
          </a:prstGeom>
        </p:spPr>
        <p:txBody>
          <a:bodyPr/>
          <a:lstStyle/>
          <a:p>
            <a:endParaRPr lang="en-US"/>
          </a:p>
        </p:txBody>
      </p:sp>
      <p:sp>
        <p:nvSpPr>
          <p:cNvPr id="4" name="Text Placeholder 3"/>
          <p:cNvSpPr>
            <a:spLocks noGrp="1"/>
          </p:cNvSpPr>
          <p:nvPr>
            <p:ph type="body"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check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check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check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spd="slow">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1044" name="Group 20"/>
          <p:cNvGrpSpPr>
            <a:grpSpLocks/>
          </p:cNvGrpSpPr>
          <p:nvPr/>
        </p:nvGrpSpPr>
        <p:grpSpPr bwMode="auto">
          <a:xfrm>
            <a:off x="6934200" y="5257800"/>
            <a:ext cx="2033588" cy="1219200"/>
            <a:chOff x="4368" y="3312"/>
            <a:chExt cx="1281" cy="768"/>
          </a:xfrm>
        </p:grpSpPr>
        <p:sp>
          <p:nvSpPr>
            <p:cNvPr id="1045" name="AutoShape 21"/>
            <p:cNvSpPr>
              <a:spLocks noChangeArrowheads="1"/>
            </p:cNvSpPr>
            <p:nvPr/>
          </p:nvSpPr>
          <p:spPr bwMode="auto">
            <a:xfrm rot="20940000">
              <a:off x="4368" y="3729"/>
              <a:ext cx="288" cy="288"/>
            </a:xfrm>
            <a:prstGeom prst="star5">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wrap="none" lIns="92075" tIns="46038" rIns="92075" bIns="46038" anchor="ctr"/>
            <a:lstStyle/>
            <a:p>
              <a:pPr algn="l"/>
              <a:endParaRPr lang="en-US" altLang="en-US"/>
            </a:p>
          </p:txBody>
        </p:sp>
        <p:sp>
          <p:nvSpPr>
            <p:cNvPr id="1046" name="AutoShape 22"/>
            <p:cNvSpPr>
              <a:spLocks noChangeArrowheads="1"/>
            </p:cNvSpPr>
            <p:nvPr/>
          </p:nvSpPr>
          <p:spPr bwMode="auto">
            <a:xfrm>
              <a:off x="4845" y="3372"/>
              <a:ext cx="264" cy="264"/>
            </a:xfrm>
            <a:prstGeom prst="star5">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wrap="none" lIns="92075" tIns="46038" rIns="92075" bIns="46038" anchor="ctr"/>
            <a:lstStyle/>
            <a:p>
              <a:pPr algn="l"/>
              <a:endParaRPr lang="en-US" altLang="en-US"/>
            </a:p>
          </p:txBody>
        </p:sp>
        <p:sp>
          <p:nvSpPr>
            <p:cNvPr id="1047" name="AutoShape 23"/>
            <p:cNvSpPr>
              <a:spLocks noChangeArrowheads="1"/>
            </p:cNvSpPr>
            <p:nvPr/>
          </p:nvSpPr>
          <p:spPr bwMode="auto">
            <a:xfrm rot="1320000">
              <a:off x="5217" y="3312"/>
              <a:ext cx="384" cy="384"/>
            </a:xfrm>
            <a:prstGeom prst="star5">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wrap="none" lIns="92075" tIns="46038" rIns="92075" bIns="46038" anchor="ctr"/>
            <a:lstStyle/>
            <a:p>
              <a:pPr algn="l"/>
              <a:endParaRPr lang="en-US" altLang="en-US"/>
            </a:p>
          </p:txBody>
        </p:sp>
        <p:sp>
          <p:nvSpPr>
            <p:cNvPr id="1048" name="AutoShape 24"/>
            <p:cNvSpPr>
              <a:spLocks noChangeArrowheads="1"/>
            </p:cNvSpPr>
            <p:nvPr/>
          </p:nvSpPr>
          <p:spPr bwMode="auto">
            <a:xfrm rot="20940000">
              <a:off x="4449" y="3792"/>
              <a:ext cx="288" cy="288"/>
            </a:xfrm>
            <a:prstGeom prst="star5">
              <a:avLst/>
            </a:prstGeom>
            <a:gradFill rotWithShape="0">
              <a:gsLst>
                <a:gs pos="0">
                  <a:schemeClr val="hlink"/>
                </a:gs>
                <a:gs pos="100000">
                  <a:schemeClr val="hlink">
                    <a:gamma/>
                    <a:shade val="46275"/>
                    <a:invGamma/>
                  </a:schemeClr>
                </a:gs>
              </a:gsLst>
              <a:path path="shape">
                <a:fillToRect l="50000" t="50000" r="50000" b="50000"/>
              </a:path>
            </a:gradFill>
            <a:ln w="9525">
              <a:noFill/>
              <a:miter lim="800000"/>
              <a:headEnd/>
              <a:tailEnd/>
            </a:ln>
            <a:effectLst/>
          </p:spPr>
          <p:txBody>
            <a:bodyPr wrap="none" lIns="92075" tIns="46038" rIns="92075" bIns="46038" anchor="ctr"/>
            <a:lstStyle/>
            <a:p>
              <a:pPr algn="l"/>
              <a:endParaRPr lang="en-US" altLang="en-US"/>
            </a:p>
          </p:txBody>
        </p:sp>
        <p:sp>
          <p:nvSpPr>
            <p:cNvPr id="1049" name="AutoShape 25"/>
            <p:cNvSpPr>
              <a:spLocks noChangeArrowheads="1"/>
            </p:cNvSpPr>
            <p:nvPr/>
          </p:nvSpPr>
          <p:spPr bwMode="auto">
            <a:xfrm>
              <a:off x="4893" y="3420"/>
              <a:ext cx="264" cy="264"/>
            </a:xfrm>
            <a:prstGeom prst="star5">
              <a:avLst/>
            </a:prstGeom>
            <a:gradFill rotWithShape="0">
              <a:gsLst>
                <a:gs pos="0">
                  <a:schemeClr val="hlink"/>
                </a:gs>
                <a:gs pos="100000">
                  <a:schemeClr val="hlink">
                    <a:gamma/>
                    <a:shade val="46275"/>
                    <a:invGamma/>
                  </a:schemeClr>
                </a:gs>
              </a:gsLst>
              <a:path path="shape">
                <a:fillToRect l="50000" t="50000" r="50000" b="50000"/>
              </a:path>
            </a:gradFill>
            <a:ln w="9525">
              <a:noFill/>
              <a:miter lim="800000"/>
              <a:headEnd/>
              <a:tailEnd/>
            </a:ln>
            <a:effectLst/>
          </p:spPr>
          <p:txBody>
            <a:bodyPr wrap="none" lIns="92075" tIns="46038" rIns="92075" bIns="46038" anchor="ctr"/>
            <a:lstStyle/>
            <a:p>
              <a:pPr algn="l"/>
              <a:endParaRPr lang="en-US" altLang="en-US"/>
            </a:p>
          </p:txBody>
        </p:sp>
        <p:sp>
          <p:nvSpPr>
            <p:cNvPr id="1050" name="AutoShape 26"/>
            <p:cNvSpPr>
              <a:spLocks noChangeArrowheads="1"/>
            </p:cNvSpPr>
            <p:nvPr/>
          </p:nvSpPr>
          <p:spPr bwMode="auto">
            <a:xfrm rot="1320000">
              <a:off x="5265" y="3408"/>
              <a:ext cx="384" cy="384"/>
            </a:xfrm>
            <a:prstGeom prst="star5">
              <a:avLst/>
            </a:prstGeom>
            <a:gradFill rotWithShape="0">
              <a:gsLst>
                <a:gs pos="0">
                  <a:schemeClr val="hlink"/>
                </a:gs>
                <a:gs pos="100000">
                  <a:schemeClr val="hlink">
                    <a:gamma/>
                    <a:shade val="46275"/>
                    <a:invGamma/>
                  </a:schemeClr>
                </a:gs>
              </a:gsLst>
              <a:path path="shape">
                <a:fillToRect l="50000" t="50000" r="50000" b="50000"/>
              </a:path>
            </a:gradFill>
            <a:ln w="9525">
              <a:noFill/>
              <a:miter lim="800000"/>
              <a:headEnd/>
              <a:tailEnd/>
            </a:ln>
            <a:effectLst/>
          </p:spPr>
          <p:txBody>
            <a:bodyPr wrap="none" lIns="92075" tIns="46038" rIns="92075" bIns="46038" anchor="ctr"/>
            <a:lstStyle/>
            <a:p>
              <a:pPr algn="l"/>
              <a:endParaRPr lang="en-US" altLang="en-US"/>
            </a:p>
          </p:txBody>
        </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slow">
    <p:checker/>
  </p:transition>
  <p:txStyles>
    <p:titleStyle>
      <a:lvl1pPr algn="l" rtl="0" eaLnBrk="0" fontAlgn="base" hangingPunct="0">
        <a:spcBef>
          <a:spcPct val="0"/>
        </a:spcBef>
        <a:spcAft>
          <a:spcPct val="0"/>
        </a:spcAft>
        <a:defRPr kumimoji="1" sz="4400" b="1">
          <a:solidFill>
            <a:schemeClr val="tx2"/>
          </a:solidFill>
          <a:latin typeface="+mj-lt"/>
          <a:ea typeface="+mj-ea"/>
          <a:cs typeface="+mj-cs"/>
        </a:defRPr>
      </a:lvl1pPr>
      <a:lvl2pPr algn="l" rtl="0" eaLnBrk="0" fontAlgn="base" hangingPunct="0">
        <a:spcBef>
          <a:spcPct val="0"/>
        </a:spcBef>
        <a:spcAft>
          <a:spcPct val="0"/>
        </a:spcAft>
        <a:defRPr kumimoji="1" sz="4400" b="1">
          <a:solidFill>
            <a:schemeClr val="tx2"/>
          </a:solidFill>
          <a:latin typeface="Arial" charset="0"/>
        </a:defRPr>
      </a:lvl2pPr>
      <a:lvl3pPr algn="l" rtl="0" eaLnBrk="0" fontAlgn="base" hangingPunct="0">
        <a:spcBef>
          <a:spcPct val="0"/>
        </a:spcBef>
        <a:spcAft>
          <a:spcPct val="0"/>
        </a:spcAft>
        <a:defRPr kumimoji="1" sz="4400" b="1">
          <a:solidFill>
            <a:schemeClr val="tx2"/>
          </a:solidFill>
          <a:latin typeface="Arial" charset="0"/>
        </a:defRPr>
      </a:lvl3pPr>
      <a:lvl4pPr algn="l" rtl="0" eaLnBrk="0" fontAlgn="base" hangingPunct="0">
        <a:spcBef>
          <a:spcPct val="0"/>
        </a:spcBef>
        <a:spcAft>
          <a:spcPct val="0"/>
        </a:spcAft>
        <a:defRPr kumimoji="1" sz="4400" b="1">
          <a:solidFill>
            <a:schemeClr val="tx2"/>
          </a:solidFill>
          <a:latin typeface="Arial" charset="0"/>
        </a:defRPr>
      </a:lvl4pPr>
      <a:lvl5pPr algn="l" rtl="0" eaLnBrk="0" fontAlgn="base" hangingPunct="0">
        <a:spcBef>
          <a:spcPct val="0"/>
        </a:spcBef>
        <a:spcAft>
          <a:spcPct val="0"/>
        </a:spcAft>
        <a:defRPr kumimoji="1" sz="4400" b="1">
          <a:solidFill>
            <a:schemeClr val="tx2"/>
          </a:solidFill>
          <a:latin typeface="Arial" charset="0"/>
        </a:defRPr>
      </a:lvl5pPr>
      <a:lvl6pPr marL="457200" algn="l" rtl="0" eaLnBrk="0" fontAlgn="base" hangingPunct="0">
        <a:spcBef>
          <a:spcPct val="0"/>
        </a:spcBef>
        <a:spcAft>
          <a:spcPct val="0"/>
        </a:spcAft>
        <a:defRPr kumimoji="1" sz="4400" b="1">
          <a:solidFill>
            <a:schemeClr val="tx2"/>
          </a:solidFill>
          <a:latin typeface="Arial" charset="0"/>
        </a:defRPr>
      </a:lvl6pPr>
      <a:lvl7pPr marL="914400" algn="l" rtl="0" eaLnBrk="0" fontAlgn="base" hangingPunct="0">
        <a:spcBef>
          <a:spcPct val="0"/>
        </a:spcBef>
        <a:spcAft>
          <a:spcPct val="0"/>
        </a:spcAft>
        <a:defRPr kumimoji="1" sz="4400" b="1">
          <a:solidFill>
            <a:schemeClr val="tx2"/>
          </a:solidFill>
          <a:latin typeface="Arial" charset="0"/>
        </a:defRPr>
      </a:lvl7pPr>
      <a:lvl8pPr marL="1371600" algn="l" rtl="0" eaLnBrk="0" fontAlgn="base" hangingPunct="0">
        <a:spcBef>
          <a:spcPct val="0"/>
        </a:spcBef>
        <a:spcAft>
          <a:spcPct val="0"/>
        </a:spcAft>
        <a:defRPr kumimoji="1" sz="4400" b="1">
          <a:solidFill>
            <a:schemeClr val="tx2"/>
          </a:solidFill>
          <a:latin typeface="Arial" charset="0"/>
        </a:defRPr>
      </a:lvl8pPr>
      <a:lvl9pPr marL="1828800" algn="l" rtl="0" eaLnBrk="0" fontAlgn="base" hangingPunct="0">
        <a:spcBef>
          <a:spcPct val="0"/>
        </a:spcBef>
        <a:spcAft>
          <a:spcPct val="0"/>
        </a:spcAft>
        <a:defRPr kumimoji="1" sz="44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kumimoji="1"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SzPct val="70000"/>
        <a:buFont typeface="Wingdings" pitchFamily="2" charset="2"/>
        <a:buChar char="l"/>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SzPct val="70000"/>
        <a:buFont typeface="Wingdings" pitchFamily="2" charset="2"/>
        <a:buChar char="l"/>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SzPct val="70000"/>
        <a:buFont typeface="Wingdings" pitchFamily="2" charset="2"/>
        <a:buChar char="l"/>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SzPct val="70000"/>
        <a:buFont typeface="Wingdings" pitchFamily="2" charset="2"/>
        <a:buChar char="l"/>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SzPct val="70000"/>
        <a:buFont typeface="Wingdings" pitchFamily="2" charset="2"/>
        <a:buChar char="l"/>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3.jpeg"/><Relationship Id="rId5" Type="http://schemas.openxmlformats.org/officeDocument/2006/relationships/oleObject" Target="../embeddings/oleObject2.bin"/><Relationship Id="rId4" Type="http://schemas.openxmlformats.org/officeDocument/2006/relationships/audio" Target="../media/audio2.wav"/></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3" name="Rectangle 13"/>
          <p:cNvSpPr>
            <a:spLocks noGrp="1" noChangeArrowheads="1"/>
          </p:cNvSpPr>
          <p:nvPr>
            <p:ph type="title"/>
          </p:nvPr>
        </p:nvSpPr>
        <p:spPr bwMode="auto">
          <a:xfrm>
            <a:off x="685800" y="0"/>
            <a:ext cx="7772400" cy="1752600"/>
          </a:xfrm>
          <a:noFill/>
          <a:ln>
            <a:miter lim="800000"/>
            <a:headEnd/>
            <a:tailEnd/>
          </a:ln>
        </p:spPr>
        <p:txBody>
          <a:bodyPr vert="horz" wrap="none" lIns="92075" tIns="46038" rIns="92075" bIns="46038" numCol="1" anchor="ctr" anchorCtr="0" compatLnSpc="1">
            <a:prstTxWarp prst="textNoShape">
              <a:avLst/>
            </a:prstTxWarp>
          </a:bodyPr>
          <a:lstStyle/>
          <a:p>
            <a:pPr algn="ctr"/>
            <a:r>
              <a:rPr lang="en-US" altLang="ar-SA" sz="4800">
                <a:solidFill>
                  <a:srgbClr val="CCECFF"/>
                </a:solidFill>
              </a:rPr>
              <a:t>Baby massage</a:t>
            </a:r>
            <a:br>
              <a:rPr lang="en-US" altLang="ar-SA" sz="4800">
                <a:solidFill>
                  <a:srgbClr val="CCECFF"/>
                </a:solidFill>
              </a:rPr>
            </a:br>
            <a:r>
              <a:rPr lang="ar-SA" altLang="en-US" sz="4800">
                <a:solidFill>
                  <a:srgbClr val="CCECFF"/>
                </a:solidFill>
              </a:rPr>
              <a:t>ماساژ نوزادان</a:t>
            </a:r>
            <a:endParaRPr lang="en-US" altLang="en-US">
              <a:solidFill>
                <a:srgbClr val="CCECFF"/>
              </a:solidFill>
            </a:endParaRPr>
          </a:p>
        </p:txBody>
      </p:sp>
      <p:graphicFrame>
        <p:nvGraphicFramePr>
          <p:cNvPr id="5137" name="Object 17"/>
          <p:cNvGraphicFramePr>
            <a:graphicFrameLocks noChangeAspect="1"/>
          </p:cNvGraphicFramePr>
          <p:nvPr/>
        </p:nvGraphicFramePr>
        <p:xfrm>
          <a:off x="1676400" y="1752600"/>
          <a:ext cx="5592763" cy="228600"/>
        </p:xfrm>
        <a:graphic>
          <a:graphicData uri="http://schemas.openxmlformats.org/presentationml/2006/ole">
            <p:oleObj spid="_x0000_s5137" name="Photo Editor Photo" r:id="rId4" imgW="5590476" imgH="95390" progId="MSPhotoEd.3">
              <p:embed/>
            </p:oleObj>
          </a:graphicData>
        </a:graphic>
      </p:graphicFrame>
      <p:pic>
        <p:nvPicPr>
          <p:cNvPr id="5151" name="Picture 31" descr="bebek_104[1]"/>
          <p:cNvPicPr>
            <a:picLocks noChangeAspect="1" noChangeArrowheads="1"/>
          </p:cNvPicPr>
          <p:nvPr/>
        </p:nvPicPr>
        <p:blipFill>
          <a:blip r:embed="rId5" cstate="print"/>
          <a:srcRect/>
          <a:stretch>
            <a:fillRect/>
          </a:stretch>
        </p:blipFill>
        <p:spPr bwMode="auto">
          <a:xfrm>
            <a:off x="685800" y="2362200"/>
            <a:ext cx="7715250" cy="3028950"/>
          </a:xfrm>
          <a:prstGeom prst="rect">
            <a:avLst/>
          </a:prstGeom>
          <a:noFill/>
        </p:spPr>
      </p:pic>
    </p:spTree>
    <p:custDataLst>
      <p:tags r:id="rId2"/>
    </p:custDataLst>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137"/>
                                        </p:tgtEl>
                                        <p:attrNameLst>
                                          <p:attrName>style.visibility</p:attrName>
                                        </p:attrNameLst>
                                      </p:cBhvr>
                                      <p:to>
                                        <p:strVal val="visible"/>
                                      </p:to>
                                    </p:set>
                                    <p:anim calcmode="lin" valueType="num">
                                      <p:cBhvr>
                                        <p:cTn id="7" dur="500" fill="hold"/>
                                        <p:tgtEl>
                                          <p:spTgt spid="5137"/>
                                        </p:tgtEl>
                                        <p:attrNameLst>
                                          <p:attrName>ppt_w</p:attrName>
                                        </p:attrNameLst>
                                      </p:cBhvr>
                                      <p:tavLst>
                                        <p:tav tm="0">
                                          <p:val>
                                            <p:fltVal val="0"/>
                                          </p:val>
                                        </p:tav>
                                        <p:tav tm="100000">
                                          <p:val>
                                            <p:strVal val="#ppt_w"/>
                                          </p:val>
                                        </p:tav>
                                      </p:tavLst>
                                    </p:anim>
                                    <p:anim calcmode="lin" valueType="num">
                                      <p:cBhvr>
                                        <p:cTn id="8" dur="500" fill="hold"/>
                                        <p:tgtEl>
                                          <p:spTgt spid="513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5133">
                                            <p:txEl>
                                              <p:pRg st="0" end="0"/>
                                            </p:txEl>
                                          </p:spTgt>
                                        </p:tgtEl>
                                        <p:attrNameLst>
                                          <p:attrName>style.visibility</p:attrName>
                                        </p:attrNameLst>
                                      </p:cBhvr>
                                      <p:to>
                                        <p:strVal val="visible"/>
                                      </p:to>
                                    </p:set>
                                    <p:anim calcmode="lin" valueType="num">
                                      <p:cBhvr additive="base">
                                        <p:cTn id="13" dur="300" fill="hold"/>
                                        <p:tgtEl>
                                          <p:spTgt spid="5133">
                                            <p:txEl>
                                              <p:pRg st="0" end="0"/>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513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72" name="Picture 20" descr="massage_position-2"/>
          <p:cNvPicPr>
            <a:picLocks noChangeAspect="1" noChangeArrowheads="1"/>
          </p:cNvPicPr>
          <p:nvPr/>
        </p:nvPicPr>
        <p:blipFill>
          <a:blip r:embed="rId2" cstate="print"/>
          <a:srcRect/>
          <a:stretch>
            <a:fillRect/>
          </a:stretch>
        </p:blipFill>
        <p:spPr bwMode="auto">
          <a:xfrm>
            <a:off x="0" y="0"/>
            <a:ext cx="3521075" cy="3276600"/>
          </a:xfrm>
          <a:prstGeom prst="rect">
            <a:avLst/>
          </a:prstGeom>
          <a:noFill/>
        </p:spPr>
      </p:pic>
      <p:pic>
        <p:nvPicPr>
          <p:cNvPr id="49174" name="Picture 22" descr="massage_position-3"/>
          <p:cNvPicPr>
            <a:picLocks noChangeAspect="1" noChangeArrowheads="1"/>
          </p:cNvPicPr>
          <p:nvPr/>
        </p:nvPicPr>
        <p:blipFill>
          <a:blip r:embed="rId3" cstate="print"/>
          <a:srcRect/>
          <a:stretch>
            <a:fillRect/>
          </a:stretch>
        </p:blipFill>
        <p:spPr bwMode="auto">
          <a:xfrm>
            <a:off x="381000" y="3200400"/>
            <a:ext cx="2835275" cy="3657600"/>
          </a:xfrm>
          <a:prstGeom prst="rect">
            <a:avLst/>
          </a:prstGeom>
          <a:noFill/>
        </p:spPr>
      </p:pic>
      <p:sp>
        <p:nvSpPr>
          <p:cNvPr id="49175" name="Rectangle 23"/>
          <p:cNvSpPr>
            <a:spLocks noGrp="1" noChangeArrowheads="1"/>
          </p:cNvSpPr>
          <p:nvPr>
            <p:ph type="title"/>
          </p:nvPr>
        </p:nvSpPr>
        <p:spPr bwMode="auto">
          <a:xfrm>
            <a:off x="3733800" y="3810000"/>
            <a:ext cx="5410200" cy="1143000"/>
          </a:xfrm>
          <a:noFill/>
          <a:ln>
            <a:miter lim="800000"/>
            <a:headEnd/>
            <a:tailEnd/>
          </a:ln>
        </p:spPr>
        <p:txBody>
          <a:bodyPr vert="horz" wrap="square" lIns="91440" tIns="45720" rIns="91440" bIns="45720" numCol="1" anchor="t" anchorCtr="0" compatLnSpc="1">
            <a:prstTxWarp prst="textNoShape">
              <a:avLst/>
            </a:prstTxWarp>
          </a:bodyPr>
          <a:lstStyle/>
          <a:p>
            <a:pPr algn="r"/>
            <a:r>
              <a:rPr lang="ar-SA" sz="2800" b="0">
                <a:solidFill>
                  <a:srgbClr val="DFC0FF"/>
                </a:solidFill>
                <a:cs typeface="Nazanin" pitchFamily="2" charset="-78"/>
              </a:rPr>
              <a:t>همچنين م</a:t>
            </a:r>
            <a:r>
              <a:rPr lang="fa-IR" sz="2800" b="0">
                <a:solidFill>
                  <a:srgbClr val="DFC0FF"/>
                </a:solidFill>
                <a:cs typeface="Nazanin" pitchFamily="2" charset="-78"/>
              </a:rPr>
              <a:t>ی</a:t>
            </a:r>
            <a:r>
              <a:rPr lang="ar-SA" sz="2800" b="0">
                <a:solidFill>
                  <a:srgbClr val="DFC0FF"/>
                </a:solidFill>
                <a:cs typeface="Nazanin" pitchFamily="2" charset="-78"/>
              </a:rPr>
              <a:t> توانيد روي پاشنه ها</a:t>
            </a:r>
            <a:r>
              <a:rPr lang="fa-IR" sz="2800" b="0">
                <a:solidFill>
                  <a:srgbClr val="DFC0FF"/>
                </a:solidFill>
                <a:cs typeface="Nazanin" pitchFamily="2" charset="-78"/>
              </a:rPr>
              <a:t>ی</a:t>
            </a:r>
            <a:r>
              <a:rPr lang="ar-SA" sz="2800" b="0">
                <a:solidFill>
                  <a:srgbClr val="DFC0FF"/>
                </a:solidFill>
                <a:cs typeface="Nazanin" pitchFamily="2" charset="-78"/>
              </a:rPr>
              <a:t> پاهايتان بنشينيد و اين گونه كودكتان را ماساژ دهيد.</a:t>
            </a:r>
            <a:endParaRPr lang="en-US" sz="2800" b="0">
              <a:solidFill>
                <a:srgbClr val="DFC0FF"/>
              </a:solidFill>
              <a:cs typeface="Nazanin" pitchFamily="2" charset="-78"/>
            </a:endParaRPr>
          </a:p>
        </p:txBody>
      </p:sp>
      <p:sp>
        <p:nvSpPr>
          <p:cNvPr id="49176" name="Rectangle 24"/>
          <p:cNvSpPr>
            <a:spLocks noChangeArrowheads="1"/>
          </p:cNvSpPr>
          <p:nvPr/>
        </p:nvSpPr>
        <p:spPr bwMode="auto">
          <a:xfrm>
            <a:off x="3492500" y="381000"/>
            <a:ext cx="5903913" cy="519113"/>
          </a:xfrm>
          <a:prstGeom prst="rect">
            <a:avLst/>
          </a:prstGeom>
          <a:noFill/>
          <a:ln w="9525">
            <a:noFill/>
            <a:miter lim="800000"/>
            <a:headEnd/>
            <a:tailEnd/>
          </a:ln>
          <a:effectLst/>
        </p:spPr>
        <p:txBody>
          <a:bodyPr lIns="92075" tIns="46038" rIns="92075" bIns="46038">
            <a:spAutoFit/>
          </a:bodyPr>
          <a:lstStyle/>
          <a:p>
            <a:r>
              <a:rPr lang="ar-SA" sz="2800">
                <a:solidFill>
                  <a:srgbClr val="DFC0FF"/>
                </a:solidFill>
                <a:latin typeface="Arial" charset="0"/>
                <a:cs typeface="Nazanin" pitchFamily="2" charset="-78"/>
              </a:rPr>
              <a:t>م</a:t>
            </a:r>
            <a:r>
              <a:rPr lang="fa-IR" sz="2800">
                <a:solidFill>
                  <a:srgbClr val="DFC0FF"/>
                </a:solidFill>
                <a:latin typeface="Arial" charset="0"/>
                <a:cs typeface="Nazanin" pitchFamily="2" charset="-78"/>
              </a:rPr>
              <a:t>ی</a:t>
            </a:r>
            <a:r>
              <a:rPr lang="ar-SA" sz="2800">
                <a:solidFill>
                  <a:srgbClr val="DFC0FF"/>
                </a:solidFill>
                <a:latin typeface="Arial" charset="0"/>
                <a:cs typeface="Nazanin" pitchFamily="2" charset="-78"/>
              </a:rPr>
              <a:t> توانيد پاهايتان را دراز كرده و م</a:t>
            </a:r>
            <a:r>
              <a:rPr lang="fa-IR" sz="2800">
                <a:solidFill>
                  <a:srgbClr val="DFC0FF"/>
                </a:solidFill>
                <a:latin typeface="Arial" charset="0"/>
                <a:cs typeface="Nazanin" pitchFamily="2" charset="-78"/>
              </a:rPr>
              <a:t>ی</a:t>
            </a:r>
            <a:r>
              <a:rPr lang="ar-SA" sz="2800">
                <a:solidFill>
                  <a:srgbClr val="DFC0FF"/>
                </a:solidFill>
                <a:latin typeface="Arial" charset="0"/>
                <a:cs typeface="Nazanin" pitchFamily="2" charset="-78"/>
              </a:rPr>
              <a:t> توانيد به</a:t>
            </a:r>
            <a:endParaRPr lang="en-US" sz="2800">
              <a:solidFill>
                <a:srgbClr val="DFC0FF"/>
              </a:solidFill>
              <a:latin typeface="Arial" charset="0"/>
              <a:cs typeface="Nazanin" pitchFamily="2" charset="-78"/>
            </a:endParaRPr>
          </a:p>
        </p:txBody>
      </p:sp>
      <p:sp>
        <p:nvSpPr>
          <p:cNvPr id="49177" name="Rectangle 25"/>
          <p:cNvSpPr>
            <a:spLocks noChangeArrowheads="1"/>
          </p:cNvSpPr>
          <p:nvPr/>
        </p:nvSpPr>
        <p:spPr bwMode="auto">
          <a:xfrm>
            <a:off x="3563938" y="990600"/>
            <a:ext cx="5741987" cy="519113"/>
          </a:xfrm>
          <a:prstGeom prst="rect">
            <a:avLst/>
          </a:prstGeom>
          <a:noFill/>
          <a:ln w="9525">
            <a:noFill/>
            <a:miter lim="800000"/>
            <a:headEnd/>
            <a:tailEnd/>
          </a:ln>
          <a:effectLst/>
        </p:spPr>
        <p:txBody>
          <a:bodyPr lIns="92075" tIns="46038" rIns="92075" bIns="46038">
            <a:spAutoFit/>
          </a:bodyPr>
          <a:lstStyle/>
          <a:p>
            <a:r>
              <a:rPr lang="ar-SA" sz="2800">
                <a:solidFill>
                  <a:srgbClr val="DFC0FF"/>
                </a:solidFill>
                <a:latin typeface="Arial" charset="0"/>
                <a:cs typeface="Nazanin" pitchFamily="2" charset="-78"/>
              </a:rPr>
              <a:t>آرام</a:t>
            </a:r>
            <a:r>
              <a:rPr lang="fa-IR" sz="2800">
                <a:solidFill>
                  <a:srgbClr val="DFC0FF"/>
                </a:solidFill>
                <a:latin typeface="Arial" charset="0"/>
                <a:cs typeface="Nazanin" pitchFamily="2" charset="-78"/>
              </a:rPr>
              <a:t>ی</a:t>
            </a:r>
            <a:r>
              <a:rPr lang="ar-SA" sz="2800">
                <a:solidFill>
                  <a:srgbClr val="DFC0FF"/>
                </a:solidFill>
                <a:latin typeface="Arial" charset="0"/>
                <a:cs typeface="Nazanin" pitchFamily="2" charset="-78"/>
              </a:rPr>
              <a:t> زانو هايتان را خم كنيد تا فشار كمتر</a:t>
            </a:r>
            <a:r>
              <a:rPr lang="fa-IR" sz="2800">
                <a:solidFill>
                  <a:srgbClr val="DFC0FF"/>
                </a:solidFill>
                <a:latin typeface="Arial" charset="0"/>
                <a:cs typeface="Nazanin" pitchFamily="2" charset="-78"/>
              </a:rPr>
              <a:t>ی</a:t>
            </a:r>
            <a:r>
              <a:rPr lang="ar-SA" sz="2800">
                <a:solidFill>
                  <a:srgbClr val="DFC0FF"/>
                </a:solidFill>
                <a:latin typeface="Arial" charset="0"/>
                <a:cs typeface="Nazanin" pitchFamily="2" charset="-78"/>
              </a:rPr>
              <a:t> به</a:t>
            </a:r>
            <a:endParaRPr lang="en-US" sz="2800">
              <a:solidFill>
                <a:srgbClr val="DFC0FF"/>
              </a:solidFill>
              <a:latin typeface="Arial" charset="0"/>
              <a:cs typeface="Nazanin" pitchFamily="2" charset="-78"/>
            </a:endParaRPr>
          </a:p>
        </p:txBody>
      </p:sp>
      <p:sp>
        <p:nvSpPr>
          <p:cNvPr id="49178" name="Rectangle 26"/>
          <p:cNvSpPr>
            <a:spLocks noChangeArrowheads="1"/>
          </p:cNvSpPr>
          <p:nvPr/>
        </p:nvSpPr>
        <p:spPr bwMode="auto">
          <a:xfrm>
            <a:off x="3670300" y="1600200"/>
            <a:ext cx="5537200" cy="519113"/>
          </a:xfrm>
          <a:prstGeom prst="rect">
            <a:avLst/>
          </a:prstGeom>
          <a:noFill/>
          <a:ln w="9525">
            <a:noFill/>
            <a:miter lim="800000"/>
            <a:headEnd/>
            <a:tailEnd/>
          </a:ln>
          <a:effectLst/>
        </p:spPr>
        <p:txBody>
          <a:bodyPr wrap="none" lIns="92075" tIns="46038" rIns="92075" bIns="46038">
            <a:spAutoFit/>
          </a:bodyPr>
          <a:lstStyle/>
          <a:p>
            <a:r>
              <a:rPr lang="ar-SA" sz="2800">
                <a:solidFill>
                  <a:srgbClr val="DFC0FF"/>
                </a:solidFill>
                <a:latin typeface="Arial" charset="0"/>
                <a:cs typeface="Nazanin" pitchFamily="2" charset="-78"/>
              </a:rPr>
              <a:t>پشت تان وارد شود و يا اينكه م</a:t>
            </a:r>
            <a:r>
              <a:rPr lang="fa-IR" sz="2800">
                <a:solidFill>
                  <a:srgbClr val="DFC0FF"/>
                </a:solidFill>
                <a:latin typeface="Arial" charset="0"/>
                <a:cs typeface="Nazanin" pitchFamily="2" charset="-78"/>
              </a:rPr>
              <a:t>ی</a:t>
            </a:r>
            <a:r>
              <a:rPr lang="ar-SA" sz="2800">
                <a:solidFill>
                  <a:srgbClr val="DFC0FF"/>
                </a:solidFill>
                <a:latin typeface="Arial" charset="0"/>
                <a:cs typeface="Nazanin" pitchFamily="2" charset="-78"/>
              </a:rPr>
              <a:t> توانيد فقط يك</a:t>
            </a:r>
            <a:endParaRPr lang="en-US" sz="2800">
              <a:solidFill>
                <a:srgbClr val="DFC0FF"/>
              </a:solidFill>
              <a:latin typeface="Arial" charset="0"/>
              <a:cs typeface="Nazanin" pitchFamily="2" charset="-78"/>
            </a:endParaRPr>
          </a:p>
        </p:txBody>
      </p:sp>
      <p:sp>
        <p:nvSpPr>
          <p:cNvPr id="49179" name="Rectangle 27"/>
          <p:cNvSpPr>
            <a:spLocks noChangeArrowheads="1"/>
          </p:cNvSpPr>
          <p:nvPr/>
        </p:nvSpPr>
        <p:spPr bwMode="auto">
          <a:xfrm>
            <a:off x="4067175" y="2209800"/>
            <a:ext cx="5411788" cy="519113"/>
          </a:xfrm>
          <a:prstGeom prst="rect">
            <a:avLst/>
          </a:prstGeom>
          <a:noFill/>
          <a:ln w="9525">
            <a:noFill/>
            <a:miter lim="800000"/>
            <a:headEnd/>
            <a:tailEnd/>
          </a:ln>
          <a:effectLst/>
        </p:spPr>
        <p:txBody>
          <a:bodyPr lIns="92075" tIns="46038" rIns="92075" bIns="46038">
            <a:spAutoFit/>
          </a:bodyPr>
          <a:lstStyle/>
          <a:p>
            <a:r>
              <a:rPr lang="ar-SA" sz="2800">
                <a:solidFill>
                  <a:srgbClr val="DFC0FF"/>
                </a:solidFill>
                <a:latin typeface="Arial" charset="0"/>
                <a:cs typeface="Nazanin" pitchFamily="2" charset="-78"/>
              </a:rPr>
              <a:t>پا را دراز و ديگر</a:t>
            </a:r>
            <a:r>
              <a:rPr lang="fa-IR" sz="2800">
                <a:solidFill>
                  <a:srgbClr val="DFC0FF"/>
                </a:solidFill>
                <a:latin typeface="Arial" charset="0"/>
                <a:cs typeface="Nazanin" pitchFamily="2" charset="-78"/>
              </a:rPr>
              <a:t>ی</a:t>
            </a:r>
            <a:r>
              <a:rPr lang="ar-SA" sz="2800">
                <a:solidFill>
                  <a:srgbClr val="DFC0FF"/>
                </a:solidFill>
                <a:latin typeface="Arial" charset="0"/>
                <a:cs typeface="Nazanin" pitchFamily="2" charset="-78"/>
              </a:rPr>
              <a:t> را از زانو خم كنيد.</a:t>
            </a:r>
            <a:endParaRPr lang="en-US" sz="2800">
              <a:solidFill>
                <a:srgbClr val="DFC0FF"/>
              </a:solidFill>
              <a:latin typeface="Arial" charset="0"/>
              <a:cs typeface="Nazanin" pitchFamily="2" charset="-78"/>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9172"/>
                                        </p:tgtEl>
                                        <p:attrNameLst>
                                          <p:attrName>style.visibility</p:attrName>
                                        </p:attrNameLst>
                                      </p:cBhvr>
                                      <p:to>
                                        <p:strVal val="visible"/>
                                      </p:to>
                                    </p:set>
                                    <p:anim calcmode="lin" valueType="num">
                                      <p:cBhvr>
                                        <p:cTn id="7" dur="1000" fill="hold"/>
                                        <p:tgtEl>
                                          <p:spTgt spid="49172"/>
                                        </p:tgtEl>
                                        <p:attrNameLst>
                                          <p:attrName>ppt_w</p:attrName>
                                        </p:attrNameLst>
                                      </p:cBhvr>
                                      <p:tavLst>
                                        <p:tav tm="0">
                                          <p:val>
                                            <p:strVal val="#ppt_w*0.70"/>
                                          </p:val>
                                        </p:tav>
                                        <p:tav tm="100000">
                                          <p:val>
                                            <p:strVal val="#ppt_w"/>
                                          </p:val>
                                        </p:tav>
                                      </p:tavLst>
                                    </p:anim>
                                    <p:anim calcmode="lin" valueType="num">
                                      <p:cBhvr>
                                        <p:cTn id="8" dur="1000" fill="hold"/>
                                        <p:tgtEl>
                                          <p:spTgt spid="49172"/>
                                        </p:tgtEl>
                                        <p:attrNameLst>
                                          <p:attrName>ppt_h</p:attrName>
                                        </p:attrNameLst>
                                      </p:cBhvr>
                                      <p:tavLst>
                                        <p:tav tm="0">
                                          <p:val>
                                            <p:strVal val="#ppt_h"/>
                                          </p:val>
                                        </p:tav>
                                        <p:tav tm="100000">
                                          <p:val>
                                            <p:strVal val="#ppt_h"/>
                                          </p:val>
                                        </p:tav>
                                      </p:tavLst>
                                    </p:anim>
                                    <p:animEffect transition="in" filter="fade">
                                      <p:cBhvr>
                                        <p:cTn id="9" dur="1000"/>
                                        <p:tgtEl>
                                          <p:spTgt spid="4917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49176"/>
                                        </p:tgtEl>
                                        <p:attrNameLst>
                                          <p:attrName>style.visibility</p:attrName>
                                        </p:attrNameLst>
                                      </p:cBhvr>
                                      <p:to>
                                        <p:strVal val="visible"/>
                                      </p:to>
                                    </p:set>
                                    <p:anim calcmode="lin" valueType="num">
                                      <p:cBhvr>
                                        <p:cTn id="12" dur="1000" fill="hold"/>
                                        <p:tgtEl>
                                          <p:spTgt spid="49176"/>
                                        </p:tgtEl>
                                        <p:attrNameLst>
                                          <p:attrName>ppt_w</p:attrName>
                                        </p:attrNameLst>
                                      </p:cBhvr>
                                      <p:tavLst>
                                        <p:tav tm="0">
                                          <p:val>
                                            <p:strVal val="#ppt_w*0.70"/>
                                          </p:val>
                                        </p:tav>
                                        <p:tav tm="100000">
                                          <p:val>
                                            <p:strVal val="#ppt_w"/>
                                          </p:val>
                                        </p:tav>
                                      </p:tavLst>
                                    </p:anim>
                                    <p:anim calcmode="lin" valueType="num">
                                      <p:cBhvr>
                                        <p:cTn id="13" dur="1000" fill="hold"/>
                                        <p:tgtEl>
                                          <p:spTgt spid="49176"/>
                                        </p:tgtEl>
                                        <p:attrNameLst>
                                          <p:attrName>ppt_h</p:attrName>
                                        </p:attrNameLst>
                                      </p:cBhvr>
                                      <p:tavLst>
                                        <p:tav tm="0">
                                          <p:val>
                                            <p:strVal val="#ppt_h"/>
                                          </p:val>
                                        </p:tav>
                                        <p:tav tm="100000">
                                          <p:val>
                                            <p:strVal val="#ppt_h"/>
                                          </p:val>
                                        </p:tav>
                                      </p:tavLst>
                                    </p:anim>
                                    <p:animEffect transition="in" filter="fade">
                                      <p:cBhvr>
                                        <p:cTn id="14" dur="1000"/>
                                        <p:tgtEl>
                                          <p:spTgt spid="49176"/>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49177"/>
                                        </p:tgtEl>
                                        <p:attrNameLst>
                                          <p:attrName>style.visibility</p:attrName>
                                        </p:attrNameLst>
                                      </p:cBhvr>
                                      <p:to>
                                        <p:strVal val="visible"/>
                                      </p:to>
                                    </p:set>
                                    <p:anim calcmode="lin" valueType="num">
                                      <p:cBhvr>
                                        <p:cTn id="17" dur="1000" fill="hold"/>
                                        <p:tgtEl>
                                          <p:spTgt spid="49177"/>
                                        </p:tgtEl>
                                        <p:attrNameLst>
                                          <p:attrName>ppt_w</p:attrName>
                                        </p:attrNameLst>
                                      </p:cBhvr>
                                      <p:tavLst>
                                        <p:tav tm="0">
                                          <p:val>
                                            <p:strVal val="#ppt_w*0.70"/>
                                          </p:val>
                                        </p:tav>
                                        <p:tav tm="100000">
                                          <p:val>
                                            <p:strVal val="#ppt_w"/>
                                          </p:val>
                                        </p:tav>
                                      </p:tavLst>
                                    </p:anim>
                                    <p:anim calcmode="lin" valueType="num">
                                      <p:cBhvr>
                                        <p:cTn id="18" dur="1000" fill="hold"/>
                                        <p:tgtEl>
                                          <p:spTgt spid="49177"/>
                                        </p:tgtEl>
                                        <p:attrNameLst>
                                          <p:attrName>ppt_h</p:attrName>
                                        </p:attrNameLst>
                                      </p:cBhvr>
                                      <p:tavLst>
                                        <p:tav tm="0">
                                          <p:val>
                                            <p:strVal val="#ppt_h"/>
                                          </p:val>
                                        </p:tav>
                                        <p:tav tm="100000">
                                          <p:val>
                                            <p:strVal val="#ppt_h"/>
                                          </p:val>
                                        </p:tav>
                                      </p:tavLst>
                                    </p:anim>
                                    <p:animEffect transition="in" filter="fade">
                                      <p:cBhvr>
                                        <p:cTn id="19" dur="1000"/>
                                        <p:tgtEl>
                                          <p:spTgt spid="49177"/>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49178"/>
                                        </p:tgtEl>
                                        <p:attrNameLst>
                                          <p:attrName>style.visibility</p:attrName>
                                        </p:attrNameLst>
                                      </p:cBhvr>
                                      <p:to>
                                        <p:strVal val="visible"/>
                                      </p:to>
                                    </p:set>
                                    <p:anim calcmode="lin" valueType="num">
                                      <p:cBhvr>
                                        <p:cTn id="22" dur="1000" fill="hold"/>
                                        <p:tgtEl>
                                          <p:spTgt spid="49178"/>
                                        </p:tgtEl>
                                        <p:attrNameLst>
                                          <p:attrName>ppt_w</p:attrName>
                                        </p:attrNameLst>
                                      </p:cBhvr>
                                      <p:tavLst>
                                        <p:tav tm="0">
                                          <p:val>
                                            <p:strVal val="#ppt_w*0.70"/>
                                          </p:val>
                                        </p:tav>
                                        <p:tav tm="100000">
                                          <p:val>
                                            <p:strVal val="#ppt_w"/>
                                          </p:val>
                                        </p:tav>
                                      </p:tavLst>
                                    </p:anim>
                                    <p:anim calcmode="lin" valueType="num">
                                      <p:cBhvr>
                                        <p:cTn id="23" dur="1000" fill="hold"/>
                                        <p:tgtEl>
                                          <p:spTgt spid="49178"/>
                                        </p:tgtEl>
                                        <p:attrNameLst>
                                          <p:attrName>ppt_h</p:attrName>
                                        </p:attrNameLst>
                                      </p:cBhvr>
                                      <p:tavLst>
                                        <p:tav tm="0">
                                          <p:val>
                                            <p:strVal val="#ppt_h"/>
                                          </p:val>
                                        </p:tav>
                                        <p:tav tm="100000">
                                          <p:val>
                                            <p:strVal val="#ppt_h"/>
                                          </p:val>
                                        </p:tav>
                                      </p:tavLst>
                                    </p:anim>
                                    <p:animEffect transition="in" filter="fade">
                                      <p:cBhvr>
                                        <p:cTn id="24" dur="1000"/>
                                        <p:tgtEl>
                                          <p:spTgt spid="49178"/>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49179"/>
                                        </p:tgtEl>
                                        <p:attrNameLst>
                                          <p:attrName>style.visibility</p:attrName>
                                        </p:attrNameLst>
                                      </p:cBhvr>
                                      <p:to>
                                        <p:strVal val="visible"/>
                                      </p:to>
                                    </p:set>
                                    <p:anim calcmode="lin" valueType="num">
                                      <p:cBhvr>
                                        <p:cTn id="27" dur="1000" fill="hold"/>
                                        <p:tgtEl>
                                          <p:spTgt spid="49179"/>
                                        </p:tgtEl>
                                        <p:attrNameLst>
                                          <p:attrName>ppt_w</p:attrName>
                                        </p:attrNameLst>
                                      </p:cBhvr>
                                      <p:tavLst>
                                        <p:tav tm="0">
                                          <p:val>
                                            <p:strVal val="#ppt_w*0.70"/>
                                          </p:val>
                                        </p:tav>
                                        <p:tav tm="100000">
                                          <p:val>
                                            <p:strVal val="#ppt_w"/>
                                          </p:val>
                                        </p:tav>
                                      </p:tavLst>
                                    </p:anim>
                                    <p:anim calcmode="lin" valueType="num">
                                      <p:cBhvr>
                                        <p:cTn id="28" dur="1000" fill="hold"/>
                                        <p:tgtEl>
                                          <p:spTgt spid="49179"/>
                                        </p:tgtEl>
                                        <p:attrNameLst>
                                          <p:attrName>ppt_h</p:attrName>
                                        </p:attrNameLst>
                                      </p:cBhvr>
                                      <p:tavLst>
                                        <p:tav tm="0">
                                          <p:val>
                                            <p:strVal val="#ppt_h"/>
                                          </p:val>
                                        </p:tav>
                                        <p:tav tm="100000">
                                          <p:val>
                                            <p:strVal val="#ppt_h"/>
                                          </p:val>
                                        </p:tav>
                                      </p:tavLst>
                                    </p:anim>
                                    <p:animEffect transition="in" filter="fade">
                                      <p:cBhvr>
                                        <p:cTn id="29" dur="1000"/>
                                        <p:tgtEl>
                                          <p:spTgt spid="49179"/>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49174"/>
                                        </p:tgtEl>
                                        <p:attrNameLst>
                                          <p:attrName>style.visibility</p:attrName>
                                        </p:attrNameLst>
                                      </p:cBhvr>
                                      <p:to>
                                        <p:strVal val="visible"/>
                                      </p:to>
                                    </p:set>
                                    <p:animEffect transition="in" filter="circle(in)">
                                      <p:cBhvr>
                                        <p:cTn id="34" dur="2000"/>
                                        <p:tgtEl>
                                          <p:spTgt spid="49174"/>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49175"/>
                                        </p:tgtEl>
                                        <p:attrNameLst>
                                          <p:attrName>style.visibility</p:attrName>
                                        </p:attrNameLst>
                                      </p:cBhvr>
                                      <p:to>
                                        <p:strVal val="visible"/>
                                      </p:to>
                                    </p:set>
                                    <p:animEffect transition="in" filter="diamond(in)">
                                      <p:cBhvr>
                                        <p:cTn id="39" dur="2000"/>
                                        <p:tgtEl>
                                          <p:spTgt spid="49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5" grpId="0"/>
      <p:bldP spid="49176" grpId="0"/>
      <p:bldP spid="49177" grpId="0"/>
      <p:bldP spid="49178" grpId="0"/>
      <p:bldP spid="4917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685800" y="0"/>
            <a:ext cx="7772400" cy="1752600"/>
          </a:xfrm>
          <a:noFill/>
          <a:ln>
            <a:miter lim="800000"/>
            <a:headEnd/>
            <a:tailEnd/>
          </a:ln>
        </p:spPr>
        <p:txBody>
          <a:bodyPr vert="horz" wrap="square" lIns="91440" tIns="45720" rIns="91440" bIns="45720" numCol="1" anchor="t" anchorCtr="0" compatLnSpc="1">
            <a:prstTxWarp prst="textNoShape">
              <a:avLst/>
            </a:prstTxWarp>
          </a:bodyPr>
          <a:lstStyle/>
          <a:p>
            <a:pPr algn="ctr"/>
            <a:r>
              <a:rPr lang="ar-SA" altLang="en-US"/>
              <a:t>روغن ماساژ كودك</a:t>
            </a:r>
            <a:endParaRPr lang="en-US" altLang="en-US"/>
          </a:p>
        </p:txBody>
      </p:sp>
      <p:sp>
        <p:nvSpPr>
          <p:cNvPr id="52227" name="Rectangle 3"/>
          <p:cNvSpPr>
            <a:spLocks noGrp="1" noChangeArrowheads="1"/>
          </p:cNvSpPr>
          <p:nvPr>
            <p:ph type="body" sz="half" idx="2"/>
          </p:nvPr>
        </p:nvSpPr>
        <p:spPr bwMode="auto">
          <a:xfrm>
            <a:off x="5867400" y="4648200"/>
            <a:ext cx="4038600" cy="838200"/>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ar-SA" altLang="en-US" b="0">
                <a:solidFill>
                  <a:srgbClr val="DFC0FF"/>
                </a:solidFill>
                <a:cs typeface="Nazanin" pitchFamily="2" charset="-78"/>
              </a:rPr>
              <a:t>جذب پوست نم</a:t>
            </a:r>
            <a:r>
              <a:rPr lang="fa-IR" altLang="en-US" b="0">
                <a:solidFill>
                  <a:srgbClr val="DFC0FF"/>
                </a:solidFill>
                <a:cs typeface="Nazanin" pitchFamily="2" charset="-78"/>
              </a:rPr>
              <a:t>ی</a:t>
            </a:r>
            <a:r>
              <a:rPr lang="ar-SA" altLang="en-US" b="0">
                <a:solidFill>
                  <a:srgbClr val="DFC0FF"/>
                </a:solidFill>
                <a:cs typeface="Nazanin" pitchFamily="2" charset="-78"/>
              </a:rPr>
              <a:t> شود</a:t>
            </a:r>
            <a:endParaRPr lang="en-US" altLang="en-US" sz="3200">
              <a:solidFill>
                <a:srgbClr val="DFC0FF"/>
              </a:solidFill>
            </a:endParaRPr>
          </a:p>
        </p:txBody>
      </p:sp>
      <p:pic>
        <p:nvPicPr>
          <p:cNvPr id="52230" name="Picture 6" descr="Picture1"/>
          <p:cNvPicPr>
            <a:picLocks noChangeAspect="1" noChangeArrowheads="1"/>
          </p:cNvPicPr>
          <p:nvPr/>
        </p:nvPicPr>
        <p:blipFill>
          <a:blip r:embed="rId2" cstate="print"/>
          <a:srcRect/>
          <a:stretch>
            <a:fillRect/>
          </a:stretch>
        </p:blipFill>
        <p:spPr bwMode="auto">
          <a:xfrm>
            <a:off x="2286000" y="838200"/>
            <a:ext cx="4419600" cy="304800"/>
          </a:xfrm>
          <a:prstGeom prst="rect">
            <a:avLst/>
          </a:prstGeom>
          <a:noFill/>
        </p:spPr>
      </p:pic>
      <p:sp>
        <p:nvSpPr>
          <p:cNvPr id="52239" name="Rectangle 15"/>
          <p:cNvSpPr>
            <a:spLocks noChangeArrowheads="1"/>
          </p:cNvSpPr>
          <p:nvPr/>
        </p:nvSpPr>
        <p:spPr bwMode="auto">
          <a:xfrm>
            <a:off x="3810000" y="1600200"/>
            <a:ext cx="7086600" cy="519113"/>
          </a:xfrm>
          <a:prstGeom prst="rect">
            <a:avLst/>
          </a:prstGeom>
          <a:noFill/>
          <a:ln w="9525">
            <a:noFill/>
            <a:miter lim="800000"/>
            <a:headEnd/>
            <a:tailEnd/>
          </a:ln>
          <a:effectLst/>
        </p:spPr>
        <p:txBody>
          <a:bodyPr lIns="92075" tIns="46038" rIns="92075" bIns="46038">
            <a:spAutoFit/>
          </a:bodyPr>
          <a:lstStyle/>
          <a:p>
            <a:r>
              <a:rPr lang="ar-SA" altLang="en-US" b="1">
                <a:solidFill>
                  <a:srgbClr val="DFC0FF"/>
                </a:solidFill>
                <a:latin typeface="Arial" charset="0"/>
              </a:rPr>
              <a:t>ــ </a:t>
            </a:r>
            <a:r>
              <a:rPr lang="ar-SA" altLang="en-US" sz="2800">
                <a:solidFill>
                  <a:srgbClr val="DFC0FF"/>
                </a:solidFill>
                <a:latin typeface="Arial" charset="0"/>
                <a:cs typeface="Nazanin" pitchFamily="2" charset="-78"/>
              </a:rPr>
              <a:t>يك روغن گياه</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ملايم، مثل</a:t>
            </a:r>
            <a:endParaRPr lang="en-US" altLang="en-US" sz="2800">
              <a:solidFill>
                <a:srgbClr val="DFC0FF"/>
              </a:solidFill>
              <a:latin typeface="Arial" charset="0"/>
              <a:cs typeface="Nazanin" pitchFamily="2" charset="-78"/>
            </a:endParaRPr>
          </a:p>
        </p:txBody>
      </p:sp>
      <p:sp>
        <p:nvSpPr>
          <p:cNvPr id="52240" name="Rectangle 16"/>
          <p:cNvSpPr>
            <a:spLocks noChangeArrowheads="1"/>
          </p:cNvSpPr>
          <p:nvPr/>
        </p:nvSpPr>
        <p:spPr bwMode="auto">
          <a:xfrm>
            <a:off x="3635375" y="1600200"/>
            <a:ext cx="2665413"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روغن بادام</a:t>
            </a:r>
            <a:endParaRPr lang="en-US" altLang="en-US" sz="2800">
              <a:solidFill>
                <a:srgbClr val="DFC0FF"/>
              </a:solidFill>
              <a:latin typeface="Arial" charset="0"/>
              <a:cs typeface="Nazanin" pitchFamily="2" charset="-78"/>
            </a:endParaRPr>
          </a:p>
        </p:txBody>
      </p:sp>
      <p:sp>
        <p:nvSpPr>
          <p:cNvPr id="52241" name="Rectangle 17"/>
          <p:cNvSpPr>
            <a:spLocks noChangeArrowheads="1"/>
          </p:cNvSpPr>
          <p:nvPr/>
        </p:nvSpPr>
        <p:spPr bwMode="auto">
          <a:xfrm>
            <a:off x="8077200" y="2286000"/>
            <a:ext cx="1066800"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شيرين</a:t>
            </a:r>
            <a:endParaRPr lang="en-US" altLang="en-US" sz="2800">
              <a:solidFill>
                <a:srgbClr val="DFC0FF"/>
              </a:solidFill>
              <a:latin typeface="Arial" charset="0"/>
              <a:cs typeface="Nazanin" pitchFamily="2" charset="-78"/>
            </a:endParaRPr>
          </a:p>
        </p:txBody>
      </p:sp>
      <p:sp>
        <p:nvSpPr>
          <p:cNvPr id="52242" name="Rectangle 18"/>
          <p:cNvSpPr>
            <a:spLocks noChangeArrowheads="1"/>
          </p:cNvSpPr>
          <p:nvPr/>
        </p:nvSpPr>
        <p:spPr bwMode="auto">
          <a:xfrm>
            <a:off x="4419600" y="2286000"/>
            <a:ext cx="4191000"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كه به آسان</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جذب پوست شود</a:t>
            </a:r>
            <a:endParaRPr lang="en-US" altLang="en-US" sz="2800">
              <a:solidFill>
                <a:srgbClr val="DFC0FF"/>
              </a:solidFill>
              <a:latin typeface="Arial" charset="0"/>
              <a:cs typeface="Nazanin" pitchFamily="2" charset="-78"/>
            </a:endParaRPr>
          </a:p>
        </p:txBody>
      </p:sp>
      <p:sp>
        <p:nvSpPr>
          <p:cNvPr id="52243" name="Rectangle 19"/>
          <p:cNvSpPr>
            <a:spLocks noChangeArrowheads="1"/>
          </p:cNvSpPr>
          <p:nvPr/>
        </p:nvSpPr>
        <p:spPr bwMode="auto">
          <a:xfrm>
            <a:off x="3657600" y="2895600"/>
            <a:ext cx="5986463" cy="519113"/>
          </a:xfrm>
          <a:prstGeom prst="rect">
            <a:avLst/>
          </a:prstGeom>
          <a:noFill/>
          <a:ln w="9525">
            <a:noFill/>
            <a:miter lim="800000"/>
            <a:headEnd/>
            <a:tailEnd/>
          </a:ln>
          <a:effectLst/>
        </p:spPr>
        <p:txBody>
          <a:bodyPr lIns="92075" tIns="46038" rIns="92075" bIns="46038">
            <a:spAutoFit/>
          </a:bodyPr>
          <a:lstStyle/>
          <a:p>
            <a:pPr>
              <a:spcBef>
                <a:spcPct val="20000"/>
              </a:spcBef>
              <a:buClr>
                <a:schemeClr val="accent2"/>
              </a:buClr>
              <a:buSzPct val="80000"/>
              <a:buFont typeface="Wingdings" pitchFamily="2" charset="2"/>
              <a:buChar char="l"/>
            </a:pPr>
            <a:r>
              <a:rPr lang="ar-SA" altLang="en-US" sz="2800">
                <a:solidFill>
                  <a:srgbClr val="DFC0FF"/>
                </a:solidFill>
                <a:latin typeface="Arial" charset="0"/>
                <a:cs typeface="Nazanin" pitchFamily="2" charset="-78"/>
              </a:rPr>
              <a:t>برا</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ماساژ كودك بسيار مناسب است</a:t>
            </a:r>
            <a:r>
              <a:rPr lang="fa-IR" altLang="en-US" sz="2800">
                <a:solidFill>
                  <a:srgbClr val="DFC0FF"/>
                </a:solidFill>
                <a:latin typeface="Arial" charset="0"/>
                <a:cs typeface="Nazanin" pitchFamily="2" charset="-78"/>
              </a:rPr>
              <a:t>.</a:t>
            </a:r>
            <a:endParaRPr lang="en-US" altLang="en-US" sz="2800">
              <a:solidFill>
                <a:srgbClr val="DFC0FF"/>
              </a:solidFill>
              <a:latin typeface="Arial" charset="0"/>
              <a:cs typeface="Nazanin" pitchFamily="2" charset="-78"/>
            </a:endParaRPr>
          </a:p>
        </p:txBody>
      </p:sp>
      <p:sp>
        <p:nvSpPr>
          <p:cNvPr id="52244" name="Rectangle 20"/>
          <p:cNvSpPr>
            <a:spLocks noChangeArrowheads="1"/>
          </p:cNvSpPr>
          <p:nvPr/>
        </p:nvSpPr>
        <p:spPr bwMode="auto">
          <a:xfrm>
            <a:off x="5181600" y="3505200"/>
            <a:ext cx="4267200" cy="519113"/>
          </a:xfrm>
          <a:prstGeom prst="rect">
            <a:avLst/>
          </a:prstGeom>
          <a:noFill/>
          <a:ln w="9525">
            <a:noFill/>
            <a:miter lim="800000"/>
            <a:headEnd/>
            <a:tailEnd/>
          </a:ln>
          <a:effectLst/>
        </p:spPr>
        <p:txBody>
          <a:bodyPr lIns="92075" tIns="46038" rIns="92075" bIns="46038">
            <a:spAutoFit/>
          </a:bodyPr>
          <a:lstStyle/>
          <a:p>
            <a:r>
              <a:rPr lang="ar-SA" altLang="en-US" b="1">
                <a:solidFill>
                  <a:srgbClr val="DFC0FF"/>
                </a:solidFill>
                <a:latin typeface="Arial" charset="0"/>
              </a:rPr>
              <a:t>ــ </a:t>
            </a:r>
            <a:r>
              <a:rPr lang="ar-SA" altLang="en-US" sz="2800">
                <a:solidFill>
                  <a:srgbClr val="DFC0FF"/>
                </a:solidFill>
                <a:latin typeface="Arial" charset="0"/>
                <a:cs typeface="Nazanin" pitchFamily="2" charset="-78"/>
              </a:rPr>
              <a:t>روغنها</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معدن</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مناسب نيست</a:t>
            </a:r>
            <a:endParaRPr lang="en-US" altLang="en-US" sz="2800">
              <a:solidFill>
                <a:srgbClr val="DFC0FF"/>
              </a:solidFill>
              <a:latin typeface="Arial" charset="0"/>
              <a:cs typeface="Nazanin" pitchFamily="2" charset="-78"/>
            </a:endParaRPr>
          </a:p>
        </p:txBody>
      </p:sp>
      <p:sp>
        <p:nvSpPr>
          <p:cNvPr id="52245" name="Rectangle 21"/>
          <p:cNvSpPr>
            <a:spLocks noChangeArrowheads="1"/>
          </p:cNvSpPr>
          <p:nvPr/>
        </p:nvSpPr>
        <p:spPr bwMode="auto">
          <a:xfrm>
            <a:off x="3851275" y="4073525"/>
            <a:ext cx="6054725" cy="579438"/>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پوست را مسدود مي</a:t>
            </a:r>
            <a:r>
              <a:rPr lang="fa-IR" altLang="en-US" sz="2800">
                <a:solidFill>
                  <a:srgbClr val="DFC0FF"/>
                </a:solidFill>
                <a:latin typeface="Arial" charset="0"/>
                <a:cs typeface="Nazanin" pitchFamily="2" charset="-78"/>
              </a:rPr>
              <a:t> </a:t>
            </a:r>
            <a:r>
              <a:rPr lang="ar-SA" altLang="en-US" sz="2800">
                <a:solidFill>
                  <a:srgbClr val="DFC0FF"/>
                </a:solidFill>
                <a:latin typeface="Arial" charset="0"/>
                <a:cs typeface="Nazanin" pitchFamily="2" charset="-78"/>
              </a:rPr>
              <a:t>كند و به آسان</a:t>
            </a:r>
            <a:r>
              <a:rPr lang="fa-IR" altLang="en-US" sz="2800">
                <a:solidFill>
                  <a:srgbClr val="DFC0FF"/>
                </a:solidFill>
                <a:latin typeface="Arial" charset="0"/>
                <a:cs typeface="Nazanin" pitchFamily="2" charset="-78"/>
              </a:rPr>
              <a:t>ی</a:t>
            </a:r>
            <a:r>
              <a:rPr lang="ar-SA" altLang="en-US" sz="3200">
                <a:solidFill>
                  <a:srgbClr val="DFC0FF"/>
                </a:solidFill>
                <a:latin typeface="Arial" charset="0"/>
                <a:cs typeface="Nazanin" pitchFamily="2" charset="-78"/>
              </a:rPr>
              <a:t> </a:t>
            </a:r>
            <a:endParaRPr lang="en-US" altLang="en-US" sz="3200">
              <a:solidFill>
                <a:srgbClr val="DFC0FF"/>
              </a:solidFill>
              <a:latin typeface="Arial" charset="0"/>
              <a:cs typeface="Nazanin" pitchFamily="2" charset="-78"/>
            </a:endParaRPr>
          </a:p>
        </p:txBody>
      </p:sp>
      <p:sp>
        <p:nvSpPr>
          <p:cNvPr id="52246" name="Rectangle 22"/>
          <p:cNvSpPr>
            <a:spLocks noChangeArrowheads="1"/>
          </p:cNvSpPr>
          <p:nvPr/>
        </p:nvSpPr>
        <p:spPr bwMode="auto">
          <a:xfrm>
            <a:off x="2771775" y="3505200"/>
            <a:ext cx="4162425"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زيرا منافذ</a:t>
            </a:r>
            <a:endParaRPr lang="en-US" altLang="en-US" sz="2800">
              <a:solidFill>
                <a:srgbClr val="DFC0FF"/>
              </a:solidFill>
              <a:latin typeface="Arial" charset="0"/>
              <a:cs typeface="Nazanin" pitchFamily="2" charset="-78"/>
            </a:endParaRPr>
          </a:p>
        </p:txBody>
      </p:sp>
      <p:pic>
        <p:nvPicPr>
          <p:cNvPr id="52253" name="Picture 29" descr="momandbaby3"/>
          <p:cNvPicPr>
            <a:picLocks noChangeAspect="1" noChangeArrowheads="1"/>
          </p:cNvPicPr>
          <p:nvPr/>
        </p:nvPicPr>
        <p:blipFill>
          <a:blip r:embed="rId3" cstate="print"/>
          <a:srcRect/>
          <a:stretch>
            <a:fillRect/>
          </a:stretch>
        </p:blipFill>
        <p:spPr bwMode="auto">
          <a:xfrm>
            <a:off x="457200" y="1752600"/>
            <a:ext cx="3657600" cy="42672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2230"/>
                                        </p:tgtEl>
                                        <p:attrNameLst>
                                          <p:attrName>style.visibility</p:attrName>
                                        </p:attrNameLst>
                                      </p:cBhvr>
                                      <p:to>
                                        <p:strVal val="visible"/>
                                      </p:to>
                                    </p:set>
                                    <p:animEffect transition="in" filter="dissolve">
                                      <p:cBhvr>
                                        <p:cTn id="7" dur="500"/>
                                        <p:tgtEl>
                                          <p:spTgt spid="5223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2226">
                                            <p:txEl>
                                              <p:pRg st="0" end="0"/>
                                            </p:txEl>
                                          </p:spTgt>
                                        </p:tgtEl>
                                        <p:attrNameLst>
                                          <p:attrName>style.visibility</p:attrName>
                                        </p:attrNameLst>
                                      </p:cBhvr>
                                      <p:to>
                                        <p:strVal val="visible"/>
                                      </p:to>
                                    </p:set>
                                    <p:animEffect transition="in" filter="dissolve">
                                      <p:cBhvr>
                                        <p:cTn id="12" dur="500"/>
                                        <p:tgtEl>
                                          <p:spTgt spid="5222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2239">
                                            <p:txEl>
                                              <p:pRg st="0" end="0"/>
                                            </p:txEl>
                                          </p:spTgt>
                                        </p:tgtEl>
                                        <p:attrNameLst>
                                          <p:attrName>style.visibility</p:attrName>
                                        </p:attrNameLst>
                                      </p:cBhvr>
                                      <p:to>
                                        <p:strVal val="visible"/>
                                      </p:to>
                                    </p:set>
                                    <p:animEffect transition="in" filter="dissolve">
                                      <p:cBhvr>
                                        <p:cTn id="17" dur="500"/>
                                        <p:tgtEl>
                                          <p:spTgt spid="5223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2240">
                                            <p:txEl>
                                              <p:pRg st="0" end="0"/>
                                            </p:txEl>
                                          </p:spTgt>
                                        </p:tgtEl>
                                        <p:attrNameLst>
                                          <p:attrName>style.visibility</p:attrName>
                                        </p:attrNameLst>
                                      </p:cBhvr>
                                      <p:to>
                                        <p:strVal val="visible"/>
                                      </p:to>
                                    </p:set>
                                    <p:animEffect transition="in" filter="dissolve">
                                      <p:cBhvr>
                                        <p:cTn id="22" dur="500"/>
                                        <p:tgtEl>
                                          <p:spTgt spid="5224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2241">
                                            <p:txEl>
                                              <p:pRg st="0" end="0"/>
                                            </p:txEl>
                                          </p:spTgt>
                                        </p:tgtEl>
                                        <p:attrNameLst>
                                          <p:attrName>style.visibility</p:attrName>
                                        </p:attrNameLst>
                                      </p:cBhvr>
                                      <p:to>
                                        <p:strVal val="visible"/>
                                      </p:to>
                                    </p:set>
                                    <p:animEffect transition="in" filter="dissolve">
                                      <p:cBhvr>
                                        <p:cTn id="27" dur="500"/>
                                        <p:tgtEl>
                                          <p:spTgt spid="52241">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2242">
                                            <p:txEl>
                                              <p:pRg st="0" end="0"/>
                                            </p:txEl>
                                          </p:spTgt>
                                        </p:tgtEl>
                                        <p:attrNameLst>
                                          <p:attrName>style.visibility</p:attrName>
                                        </p:attrNameLst>
                                      </p:cBhvr>
                                      <p:to>
                                        <p:strVal val="visible"/>
                                      </p:to>
                                    </p:set>
                                    <p:animEffect transition="in" filter="dissolve">
                                      <p:cBhvr>
                                        <p:cTn id="32" dur="500"/>
                                        <p:tgtEl>
                                          <p:spTgt spid="5224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2243">
                                            <p:txEl>
                                              <p:pRg st="0" end="0"/>
                                            </p:txEl>
                                          </p:spTgt>
                                        </p:tgtEl>
                                        <p:attrNameLst>
                                          <p:attrName>style.visibility</p:attrName>
                                        </p:attrNameLst>
                                      </p:cBhvr>
                                      <p:to>
                                        <p:strVal val="visible"/>
                                      </p:to>
                                    </p:set>
                                    <p:animEffect transition="in" filter="dissolve">
                                      <p:cBhvr>
                                        <p:cTn id="37" dur="500"/>
                                        <p:tgtEl>
                                          <p:spTgt spid="5224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2244">
                                            <p:txEl>
                                              <p:pRg st="0" end="0"/>
                                            </p:txEl>
                                          </p:spTgt>
                                        </p:tgtEl>
                                        <p:attrNameLst>
                                          <p:attrName>style.visibility</p:attrName>
                                        </p:attrNameLst>
                                      </p:cBhvr>
                                      <p:to>
                                        <p:strVal val="visible"/>
                                      </p:to>
                                    </p:set>
                                    <p:animEffect transition="in" filter="dissolve">
                                      <p:cBhvr>
                                        <p:cTn id="42" dur="500"/>
                                        <p:tgtEl>
                                          <p:spTgt spid="5224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2246">
                                            <p:txEl>
                                              <p:pRg st="0" end="0"/>
                                            </p:txEl>
                                          </p:spTgt>
                                        </p:tgtEl>
                                        <p:attrNameLst>
                                          <p:attrName>style.visibility</p:attrName>
                                        </p:attrNameLst>
                                      </p:cBhvr>
                                      <p:to>
                                        <p:strVal val="visible"/>
                                      </p:to>
                                    </p:set>
                                    <p:animEffect transition="in" filter="dissolve">
                                      <p:cBhvr>
                                        <p:cTn id="47" dur="500"/>
                                        <p:tgtEl>
                                          <p:spTgt spid="5224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2245">
                                            <p:txEl>
                                              <p:pRg st="0" end="0"/>
                                            </p:txEl>
                                          </p:spTgt>
                                        </p:tgtEl>
                                        <p:attrNameLst>
                                          <p:attrName>style.visibility</p:attrName>
                                        </p:attrNameLst>
                                      </p:cBhvr>
                                      <p:to>
                                        <p:strVal val="visible"/>
                                      </p:to>
                                    </p:set>
                                    <p:animEffect transition="in" filter="dissolve">
                                      <p:cBhvr>
                                        <p:cTn id="52" dur="500"/>
                                        <p:tgtEl>
                                          <p:spTgt spid="5224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2227">
                                            <p:txEl>
                                              <p:pRg st="0" end="0"/>
                                            </p:txEl>
                                          </p:spTgt>
                                        </p:tgtEl>
                                        <p:attrNameLst>
                                          <p:attrName>style.visibility</p:attrName>
                                        </p:attrNameLst>
                                      </p:cBhvr>
                                      <p:to>
                                        <p:strVal val="visible"/>
                                      </p:to>
                                    </p:set>
                                    <p:animEffect transition="in" filter="dissolve">
                                      <p:cBhvr>
                                        <p:cTn id="57" dur="5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build="p" autoUpdateAnimBg="0"/>
      <p:bldP spid="52227" grpId="0" build="p" autoUpdateAnimBg="0"/>
      <p:bldP spid="52239" grpId="0" build="p" autoUpdateAnimBg="0"/>
      <p:bldP spid="52240" grpId="0" build="p" autoUpdateAnimBg="0"/>
      <p:bldP spid="52241" grpId="0" build="p" autoUpdateAnimBg="0"/>
      <p:bldP spid="52242" grpId="0" build="p" autoUpdateAnimBg="0"/>
      <p:bldP spid="52243" grpId="0" build="p" autoUpdateAnimBg="0"/>
      <p:bldP spid="52244" grpId="0" build="p" autoUpdateAnimBg="0"/>
      <p:bldP spid="52245" grpId="0" build="p" autoUpdateAnimBg="0"/>
      <p:bldP spid="5224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228600" y="304800"/>
            <a:ext cx="9372600" cy="685800"/>
          </a:xfrm>
          <a:noFill/>
          <a:ln>
            <a:miter lim="800000"/>
            <a:headEnd/>
            <a:tailEnd/>
          </a:ln>
        </p:spPr>
        <p:txBody>
          <a:bodyPr vert="horz" wrap="square" lIns="91440" tIns="45720" rIns="91440" bIns="45720" numCol="1" anchor="t" anchorCtr="0" compatLnSpc="1">
            <a:prstTxWarp prst="textNoShape">
              <a:avLst/>
            </a:prstTxWarp>
          </a:bodyPr>
          <a:lstStyle/>
          <a:p>
            <a:pPr algn="r"/>
            <a:r>
              <a:rPr lang="ar-SA" altLang="en-US" sz="2800">
                <a:solidFill>
                  <a:srgbClr val="90DBFF"/>
                </a:solidFill>
                <a:cs typeface="Nazanin" pitchFamily="2" charset="-78"/>
              </a:rPr>
              <a:t>روغن خوشبو كه به روش زير تهيه م</a:t>
            </a:r>
            <a:r>
              <a:rPr lang="fa-IR" altLang="en-US" sz="2800">
                <a:solidFill>
                  <a:srgbClr val="90DBFF"/>
                </a:solidFill>
                <a:cs typeface="Nazanin" pitchFamily="2" charset="-78"/>
              </a:rPr>
              <a:t>ی</a:t>
            </a:r>
            <a:r>
              <a:rPr lang="ar-SA" altLang="en-US" sz="2800">
                <a:solidFill>
                  <a:srgbClr val="90DBFF"/>
                </a:solidFill>
                <a:cs typeface="Nazanin" pitchFamily="2" charset="-78"/>
              </a:rPr>
              <a:t> شود بهترين روغن ماساژ است و</a:t>
            </a:r>
            <a:endParaRPr lang="en-US" altLang="en-US" sz="2800">
              <a:solidFill>
                <a:srgbClr val="90DBFF"/>
              </a:solidFill>
              <a:cs typeface="Nazanin" pitchFamily="2" charset="-78"/>
            </a:endParaRPr>
          </a:p>
        </p:txBody>
      </p:sp>
      <p:sp>
        <p:nvSpPr>
          <p:cNvPr id="55300" name="Rectangle 4"/>
          <p:cNvSpPr>
            <a:spLocks noGrp="1" noChangeArrowheads="1"/>
          </p:cNvSpPr>
          <p:nvPr>
            <p:ph type="body" sz="half" idx="2"/>
          </p:nvPr>
        </p:nvSpPr>
        <p:spPr bwMode="auto">
          <a:xfrm>
            <a:off x="4953000" y="1752600"/>
            <a:ext cx="3810000" cy="3886200"/>
          </a:xfrm>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endParaRPr lang="ar-SA" altLang="en-US" b="0">
              <a:solidFill>
                <a:srgbClr val="DFC0FF"/>
              </a:solidFill>
              <a:cs typeface="Nazanin" pitchFamily="2" charset="-78"/>
            </a:endParaRPr>
          </a:p>
          <a:p>
            <a:endParaRPr lang="ar-SA" altLang="en-US" b="0">
              <a:solidFill>
                <a:srgbClr val="DFC0FF"/>
              </a:solidFill>
              <a:cs typeface="Nazanin" pitchFamily="2" charset="-78"/>
            </a:endParaRPr>
          </a:p>
          <a:p>
            <a:endParaRPr lang="ar-SA" altLang="en-US">
              <a:solidFill>
                <a:srgbClr val="DFC0FF"/>
              </a:solidFill>
              <a:cs typeface="Nazanin" pitchFamily="2" charset="-78"/>
            </a:endParaRPr>
          </a:p>
        </p:txBody>
      </p:sp>
      <p:sp>
        <p:nvSpPr>
          <p:cNvPr id="55302" name="AutoShape 6"/>
          <p:cNvSpPr>
            <a:spLocks/>
          </p:cNvSpPr>
          <p:nvPr/>
        </p:nvSpPr>
        <p:spPr bwMode="auto">
          <a:xfrm>
            <a:off x="2667000" y="4114800"/>
            <a:ext cx="152400" cy="914400"/>
          </a:xfrm>
          <a:prstGeom prst="leftBrace">
            <a:avLst>
              <a:gd name="adj1" fmla="val 50000"/>
              <a:gd name="adj2" fmla="val 50000"/>
            </a:avLst>
          </a:prstGeom>
          <a:noFill/>
          <a:ln w="9525">
            <a:noFill/>
            <a:round/>
            <a:headEnd/>
            <a:tailEnd/>
          </a:ln>
          <a:effectLst/>
        </p:spPr>
        <p:txBody>
          <a:bodyPr wrap="none" lIns="92075" tIns="46038" rIns="92075" bIns="46038" anchor="ctr"/>
          <a:lstStyle/>
          <a:p>
            <a:endParaRPr lang="en-US"/>
          </a:p>
        </p:txBody>
      </p:sp>
      <p:sp>
        <p:nvSpPr>
          <p:cNvPr id="55303" name="AutoShape 7"/>
          <p:cNvSpPr>
            <a:spLocks/>
          </p:cNvSpPr>
          <p:nvPr/>
        </p:nvSpPr>
        <p:spPr bwMode="auto">
          <a:xfrm>
            <a:off x="4724400" y="2971800"/>
            <a:ext cx="152400" cy="2438400"/>
          </a:xfrm>
          <a:prstGeom prst="leftBrace">
            <a:avLst>
              <a:gd name="adj1" fmla="val 133333"/>
              <a:gd name="adj2" fmla="val 50000"/>
            </a:avLst>
          </a:prstGeom>
          <a:noFill/>
          <a:ln w="9525">
            <a:noFill/>
            <a:round/>
            <a:headEnd/>
            <a:tailEnd/>
          </a:ln>
          <a:effectLst/>
        </p:spPr>
        <p:txBody>
          <a:bodyPr wrap="none" lIns="92075" tIns="46038" rIns="92075" bIns="46038" anchor="ctr"/>
          <a:lstStyle/>
          <a:p>
            <a:endParaRPr lang="en-US"/>
          </a:p>
        </p:txBody>
      </p:sp>
      <p:sp>
        <p:nvSpPr>
          <p:cNvPr id="55305" name="AutoShape 9"/>
          <p:cNvSpPr>
            <a:spLocks/>
          </p:cNvSpPr>
          <p:nvPr/>
        </p:nvSpPr>
        <p:spPr bwMode="auto">
          <a:xfrm>
            <a:off x="3200400" y="2057400"/>
            <a:ext cx="609600" cy="2743200"/>
          </a:xfrm>
          <a:prstGeom prst="leftBrace">
            <a:avLst>
              <a:gd name="adj1" fmla="val 37500"/>
              <a:gd name="adj2" fmla="val 50694"/>
            </a:avLst>
          </a:prstGeom>
          <a:noFill/>
          <a:ln w="9525">
            <a:solidFill>
              <a:schemeClr val="hlink"/>
            </a:solidFill>
            <a:round/>
            <a:headEnd/>
            <a:tailEnd/>
          </a:ln>
          <a:effectLst/>
        </p:spPr>
        <p:txBody>
          <a:bodyPr wrap="none" lIns="92075" tIns="46038" rIns="92075" bIns="46038" anchor="ctr"/>
          <a:lstStyle/>
          <a:p>
            <a:endParaRPr lang="en-US" altLang="en-US" b="1">
              <a:solidFill>
                <a:srgbClr val="DFC0FF"/>
              </a:solidFill>
            </a:endParaRPr>
          </a:p>
        </p:txBody>
      </p:sp>
      <p:sp>
        <p:nvSpPr>
          <p:cNvPr id="55306" name="Rectangle 10"/>
          <p:cNvSpPr>
            <a:spLocks noChangeArrowheads="1"/>
          </p:cNvSpPr>
          <p:nvPr/>
        </p:nvSpPr>
        <p:spPr bwMode="auto">
          <a:xfrm>
            <a:off x="-304800" y="2971800"/>
            <a:ext cx="4267200" cy="457200"/>
          </a:xfrm>
          <a:prstGeom prst="rect">
            <a:avLst/>
          </a:prstGeom>
          <a:noFill/>
          <a:ln w="9525">
            <a:noFill/>
            <a:miter lim="800000"/>
            <a:headEnd/>
            <a:tailEnd/>
          </a:ln>
          <a:effectLst/>
        </p:spPr>
        <p:txBody>
          <a:bodyPr lIns="92075" tIns="46038" rIns="92075" bIns="46038">
            <a:spAutoFit/>
          </a:bodyPr>
          <a:lstStyle/>
          <a:p>
            <a:r>
              <a:rPr lang="ar-SA" altLang="en-US" b="1">
                <a:solidFill>
                  <a:schemeClr val="hlink"/>
                </a:solidFill>
                <a:latin typeface="Arial" charset="0"/>
              </a:rPr>
              <a:t>با 50 ميليگرم روغن</a:t>
            </a:r>
            <a:endParaRPr lang="en-US" altLang="en-US" b="1">
              <a:solidFill>
                <a:schemeClr val="hlink"/>
              </a:solidFill>
              <a:latin typeface="Arial" charset="0"/>
            </a:endParaRPr>
          </a:p>
        </p:txBody>
      </p:sp>
      <p:sp>
        <p:nvSpPr>
          <p:cNvPr id="55307" name="Rectangle 11"/>
          <p:cNvSpPr>
            <a:spLocks noChangeArrowheads="1"/>
          </p:cNvSpPr>
          <p:nvPr/>
        </p:nvSpPr>
        <p:spPr bwMode="auto">
          <a:xfrm>
            <a:off x="304800" y="3657600"/>
            <a:ext cx="3048000" cy="457200"/>
          </a:xfrm>
          <a:prstGeom prst="rect">
            <a:avLst/>
          </a:prstGeom>
          <a:noFill/>
          <a:ln w="9525">
            <a:noFill/>
            <a:miter lim="800000"/>
            <a:headEnd/>
            <a:tailEnd/>
          </a:ln>
          <a:effectLst/>
        </p:spPr>
        <p:txBody>
          <a:bodyPr lIns="92075" tIns="46038" rIns="92075" bIns="46038">
            <a:spAutoFit/>
          </a:bodyPr>
          <a:lstStyle/>
          <a:p>
            <a:r>
              <a:rPr lang="ar-SA" altLang="en-US" b="1">
                <a:solidFill>
                  <a:schemeClr val="hlink"/>
                </a:solidFill>
                <a:latin typeface="Arial" charset="0"/>
              </a:rPr>
              <a:t>حامل رقيق شود</a:t>
            </a:r>
            <a:endParaRPr lang="en-US" altLang="en-US" b="1">
              <a:solidFill>
                <a:schemeClr val="hlink"/>
              </a:solidFill>
              <a:latin typeface="Arial" charset="0"/>
            </a:endParaRPr>
          </a:p>
        </p:txBody>
      </p:sp>
      <p:sp>
        <p:nvSpPr>
          <p:cNvPr id="55308" name="Rectangle 12"/>
          <p:cNvSpPr>
            <a:spLocks noChangeArrowheads="1"/>
          </p:cNvSpPr>
          <p:nvPr/>
        </p:nvSpPr>
        <p:spPr bwMode="auto">
          <a:xfrm>
            <a:off x="-5334000" y="990600"/>
            <a:ext cx="14478000" cy="519113"/>
          </a:xfrm>
          <a:prstGeom prst="rect">
            <a:avLst/>
          </a:prstGeom>
          <a:noFill/>
          <a:ln w="9525">
            <a:noFill/>
            <a:miter lim="800000"/>
            <a:headEnd/>
            <a:tailEnd/>
          </a:ln>
          <a:effectLst/>
        </p:spPr>
        <p:txBody>
          <a:bodyPr lIns="92075" tIns="46038" rIns="92075" bIns="46038">
            <a:spAutoFit/>
          </a:bodyPr>
          <a:lstStyle/>
          <a:p>
            <a:pPr algn="r"/>
            <a:r>
              <a:rPr lang="ar-SA" altLang="en-US" sz="2800" b="1">
                <a:solidFill>
                  <a:srgbClr val="90DBFF"/>
                </a:solidFill>
                <a:latin typeface="Arial" charset="0"/>
                <a:cs typeface="Nazanin" pitchFamily="2" charset="-78"/>
              </a:rPr>
              <a:t>پيشنهاد ميشود كه يك بطر</a:t>
            </a:r>
            <a:r>
              <a:rPr lang="fa-IR" altLang="en-US" sz="2800" b="1">
                <a:solidFill>
                  <a:srgbClr val="90DBFF"/>
                </a:solidFill>
                <a:latin typeface="Arial" charset="0"/>
                <a:cs typeface="Nazanin" pitchFamily="2" charset="-78"/>
              </a:rPr>
              <a:t>ی</a:t>
            </a:r>
            <a:r>
              <a:rPr lang="ar-SA" altLang="en-US" sz="2800" b="1">
                <a:solidFill>
                  <a:srgbClr val="90DBFF"/>
                </a:solidFill>
                <a:latin typeface="Arial" charset="0"/>
                <a:cs typeface="Nazanin" pitchFamily="2" charset="-78"/>
              </a:rPr>
              <a:t> پنجاه ميليگرم</a:t>
            </a:r>
            <a:r>
              <a:rPr lang="fa-IR" altLang="en-US" sz="2800" b="1">
                <a:solidFill>
                  <a:srgbClr val="90DBFF"/>
                </a:solidFill>
                <a:latin typeface="Arial" charset="0"/>
                <a:cs typeface="Nazanin" pitchFamily="2" charset="-78"/>
              </a:rPr>
              <a:t>ی</a:t>
            </a:r>
            <a:r>
              <a:rPr lang="ar-SA" altLang="en-US" sz="2800" b="1">
                <a:solidFill>
                  <a:srgbClr val="90DBFF"/>
                </a:solidFill>
                <a:latin typeface="Arial" charset="0"/>
                <a:cs typeface="Nazanin" pitchFamily="2" charset="-78"/>
              </a:rPr>
              <a:t> از اين روغنها را درست كنيد</a:t>
            </a:r>
            <a:endParaRPr lang="en-US" altLang="en-US" sz="2800" b="1">
              <a:solidFill>
                <a:srgbClr val="90DBFF"/>
              </a:solidFill>
              <a:latin typeface="Arial" charset="0"/>
              <a:cs typeface="Nazanin" pitchFamily="2" charset="-78"/>
            </a:endParaRPr>
          </a:p>
        </p:txBody>
      </p:sp>
      <p:sp>
        <p:nvSpPr>
          <p:cNvPr id="55309" name="Rectangle 13"/>
          <p:cNvSpPr>
            <a:spLocks noChangeArrowheads="1"/>
          </p:cNvSpPr>
          <p:nvPr/>
        </p:nvSpPr>
        <p:spPr bwMode="auto">
          <a:xfrm>
            <a:off x="2743200" y="3429000"/>
            <a:ext cx="6934200" cy="519113"/>
          </a:xfrm>
          <a:prstGeom prst="rect">
            <a:avLst/>
          </a:prstGeom>
          <a:noFill/>
          <a:ln w="9525">
            <a:noFill/>
            <a:miter lim="800000"/>
            <a:headEnd/>
            <a:tailEnd/>
          </a:ln>
          <a:effectLst/>
        </p:spPr>
        <p:txBody>
          <a:bodyPr lIns="92075" tIns="46038" rIns="92075" bIns="46038">
            <a:spAutoFit/>
          </a:bodyPr>
          <a:lstStyle/>
          <a:p>
            <a:pPr lvl="2">
              <a:spcBef>
                <a:spcPct val="20000"/>
              </a:spcBef>
              <a:buClr>
                <a:schemeClr val="accent2"/>
              </a:buClr>
              <a:buSzPct val="75000"/>
              <a:buFont typeface="Wingdings" pitchFamily="2" charset="2"/>
              <a:buChar char="l"/>
            </a:pPr>
            <a:r>
              <a:rPr lang="ar-SA" altLang="en-US" sz="2800" b="1">
                <a:solidFill>
                  <a:srgbClr val="DFC0FF"/>
                </a:solidFill>
                <a:latin typeface="Arial" charset="0"/>
                <a:cs typeface="Nazanin" pitchFamily="2" charset="-78"/>
              </a:rPr>
              <a:t>ـ 1 قطره عصاره گل رز</a:t>
            </a:r>
            <a:endParaRPr lang="ar-SA" altLang="en-US" b="1">
              <a:solidFill>
                <a:srgbClr val="DFC0FF"/>
              </a:solidFill>
              <a:latin typeface="Arial" charset="0"/>
              <a:cs typeface="Nazanin" pitchFamily="2" charset="-78"/>
            </a:endParaRPr>
          </a:p>
        </p:txBody>
      </p:sp>
      <p:sp>
        <p:nvSpPr>
          <p:cNvPr id="55310" name="Rectangle 14"/>
          <p:cNvSpPr>
            <a:spLocks noChangeArrowheads="1"/>
          </p:cNvSpPr>
          <p:nvPr/>
        </p:nvSpPr>
        <p:spPr bwMode="auto">
          <a:xfrm>
            <a:off x="3733800" y="2287588"/>
            <a:ext cx="5181600" cy="519112"/>
          </a:xfrm>
          <a:prstGeom prst="rect">
            <a:avLst/>
          </a:prstGeom>
          <a:noFill/>
          <a:ln w="9525">
            <a:noFill/>
            <a:miter lim="800000"/>
            <a:headEnd/>
            <a:tailEnd/>
          </a:ln>
          <a:effectLst/>
        </p:spPr>
        <p:txBody>
          <a:bodyPr lIns="92075" tIns="46038" rIns="92075" bIns="46038">
            <a:spAutoFit/>
          </a:bodyPr>
          <a:lstStyle/>
          <a:p>
            <a:pPr>
              <a:spcBef>
                <a:spcPct val="20000"/>
              </a:spcBef>
              <a:buClr>
                <a:schemeClr val="accent2"/>
              </a:buClr>
              <a:buSzPct val="80000"/>
              <a:buFont typeface="Wingdings" pitchFamily="2" charset="2"/>
              <a:buChar char="l"/>
            </a:pPr>
            <a:r>
              <a:rPr lang="ar-SA" altLang="en-US" sz="2800" b="1">
                <a:solidFill>
                  <a:srgbClr val="DFC0FF"/>
                </a:solidFill>
                <a:latin typeface="Arial" charset="0"/>
                <a:cs typeface="Nazanin" pitchFamily="2" charset="-78"/>
              </a:rPr>
              <a:t>ـ 1 قطره عصاره بابونه روم</a:t>
            </a:r>
            <a:r>
              <a:rPr lang="fa-IR" altLang="en-US" sz="2800" b="1">
                <a:solidFill>
                  <a:srgbClr val="DFC0FF"/>
                </a:solidFill>
                <a:latin typeface="Arial" charset="0"/>
                <a:cs typeface="Nazanin" pitchFamily="2" charset="-78"/>
              </a:rPr>
              <a:t>ی</a:t>
            </a:r>
            <a:endParaRPr lang="ar-SA" altLang="en-US" sz="2800">
              <a:solidFill>
                <a:srgbClr val="DFC0FF"/>
              </a:solidFill>
              <a:latin typeface="Arial" charset="0"/>
              <a:cs typeface="Nazanin" pitchFamily="2" charset="-78"/>
            </a:endParaRPr>
          </a:p>
        </p:txBody>
      </p:sp>
      <p:sp>
        <p:nvSpPr>
          <p:cNvPr id="55311" name="Rectangle 15"/>
          <p:cNvSpPr>
            <a:spLocks noChangeArrowheads="1"/>
          </p:cNvSpPr>
          <p:nvPr/>
        </p:nvSpPr>
        <p:spPr bwMode="auto">
          <a:xfrm>
            <a:off x="4114800" y="4038600"/>
            <a:ext cx="4364038" cy="519113"/>
          </a:xfrm>
          <a:prstGeom prst="rect">
            <a:avLst/>
          </a:prstGeom>
          <a:noFill/>
          <a:ln w="9525">
            <a:noFill/>
            <a:miter lim="800000"/>
            <a:headEnd/>
            <a:tailEnd/>
          </a:ln>
          <a:effectLst/>
        </p:spPr>
        <p:txBody>
          <a:bodyPr lIns="92075" tIns="46038" rIns="92075" bIns="46038">
            <a:spAutoFit/>
          </a:bodyPr>
          <a:lstStyle/>
          <a:p>
            <a:r>
              <a:rPr lang="ar-SA" altLang="en-US" sz="2800" b="1">
                <a:solidFill>
                  <a:srgbClr val="DFC0FF"/>
                </a:solidFill>
                <a:latin typeface="Arial" charset="0"/>
                <a:cs typeface="Nazanin" pitchFamily="2" charset="-78"/>
              </a:rPr>
              <a:t>ـ 1 قطره عصاره اسطوخودوس</a:t>
            </a:r>
            <a:endParaRPr lang="ar-SA" altLang="en-US" sz="2800">
              <a:solidFill>
                <a:srgbClr val="DFC0FF"/>
              </a:solidFill>
              <a:latin typeface="Arial" charset="0"/>
              <a:cs typeface="Nazanin" pitchFamily="2" charset="-78"/>
            </a:endParaRPr>
          </a:p>
        </p:txBody>
      </p:sp>
      <p:sp>
        <p:nvSpPr>
          <p:cNvPr id="55313" name="Rectangle 17"/>
          <p:cNvSpPr>
            <a:spLocks noChangeArrowheads="1"/>
          </p:cNvSpPr>
          <p:nvPr/>
        </p:nvSpPr>
        <p:spPr bwMode="auto">
          <a:xfrm>
            <a:off x="4324350" y="2819400"/>
            <a:ext cx="4438650" cy="519113"/>
          </a:xfrm>
          <a:prstGeom prst="rect">
            <a:avLst/>
          </a:prstGeom>
          <a:noFill/>
          <a:ln w="9525">
            <a:noFill/>
            <a:miter lim="800000"/>
            <a:headEnd/>
            <a:tailEnd/>
          </a:ln>
          <a:effectLst/>
        </p:spPr>
        <p:txBody>
          <a:bodyPr lIns="92075" tIns="46038" rIns="92075" bIns="46038">
            <a:spAutoFit/>
          </a:bodyPr>
          <a:lstStyle/>
          <a:p>
            <a:r>
              <a:rPr lang="ar-SA" altLang="en-US" sz="2800" b="1">
                <a:solidFill>
                  <a:srgbClr val="DFC0FF"/>
                </a:solidFill>
                <a:latin typeface="Arial" charset="0"/>
                <a:cs typeface="Nazanin" pitchFamily="2" charset="-78"/>
              </a:rPr>
              <a:t>ـ 1 قطره عصاره بهار نارنج</a:t>
            </a: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2000"/>
                                        <p:tgtEl>
                                          <p:spTgt spid="552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308"/>
                                        </p:tgtEl>
                                        <p:attrNameLst>
                                          <p:attrName>style.visibility</p:attrName>
                                        </p:attrNameLst>
                                      </p:cBhvr>
                                      <p:to>
                                        <p:strVal val="visible"/>
                                      </p:to>
                                    </p:set>
                                    <p:animEffect transition="in" filter="fade">
                                      <p:cBhvr>
                                        <p:cTn id="12" dur="2000"/>
                                        <p:tgtEl>
                                          <p:spTgt spid="5530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5306"/>
                                        </p:tgtEl>
                                        <p:attrNameLst>
                                          <p:attrName>style.visibility</p:attrName>
                                        </p:attrNameLst>
                                      </p:cBhvr>
                                      <p:to>
                                        <p:strVal val="visible"/>
                                      </p:to>
                                    </p:set>
                                    <p:animEffect transition="in" filter="circle(in)">
                                      <p:cBhvr>
                                        <p:cTn id="17" dur="2000"/>
                                        <p:tgtEl>
                                          <p:spTgt spid="55306"/>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55307"/>
                                        </p:tgtEl>
                                        <p:attrNameLst>
                                          <p:attrName>style.visibility</p:attrName>
                                        </p:attrNameLst>
                                      </p:cBhvr>
                                      <p:to>
                                        <p:strVal val="visible"/>
                                      </p:to>
                                    </p:set>
                                    <p:animEffect transition="in" filter="circle(in)">
                                      <p:cBhvr>
                                        <p:cTn id="20" dur="2000"/>
                                        <p:tgtEl>
                                          <p:spTgt spid="55307"/>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55305"/>
                                        </p:tgtEl>
                                        <p:attrNameLst>
                                          <p:attrName>style.visibility</p:attrName>
                                        </p:attrNameLst>
                                      </p:cBhvr>
                                      <p:to>
                                        <p:strVal val="visible"/>
                                      </p:to>
                                    </p:set>
                                    <p:anim calcmode="lin" valueType="num">
                                      <p:cBhvr>
                                        <p:cTn id="25" dur="1000" fill="hold"/>
                                        <p:tgtEl>
                                          <p:spTgt spid="55305"/>
                                        </p:tgtEl>
                                        <p:attrNameLst>
                                          <p:attrName>ppt_w</p:attrName>
                                        </p:attrNameLst>
                                      </p:cBhvr>
                                      <p:tavLst>
                                        <p:tav tm="0">
                                          <p:val>
                                            <p:strVal val="#ppt_w*0.70"/>
                                          </p:val>
                                        </p:tav>
                                        <p:tav tm="100000">
                                          <p:val>
                                            <p:strVal val="#ppt_w"/>
                                          </p:val>
                                        </p:tav>
                                      </p:tavLst>
                                    </p:anim>
                                    <p:anim calcmode="lin" valueType="num">
                                      <p:cBhvr>
                                        <p:cTn id="26" dur="1000" fill="hold"/>
                                        <p:tgtEl>
                                          <p:spTgt spid="55305"/>
                                        </p:tgtEl>
                                        <p:attrNameLst>
                                          <p:attrName>ppt_h</p:attrName>
                                        </p:attrNameLst>
                                      </p:cBhvr>
                                      <p:tavLst>
                                        <p:tav tm="0">
                                          <p:val>
                                            <p:strVal val="#ppt_h"/>
                                          </p:val>
                                        </p:tav>
                                        <p:tav tm="100000">
                                          <p:val>
                                            <p:strVal val="#ppt_h"/>
                                          </p:val>
                                        </p:tav>
                                      </p:tavLst>
                                    </p:anim>
                                    <p:animEffect transition="in" filter="fade">
                                      <p:cBhvr>
                                        <p:cTn id="27" dur="1000"/>
                                        <p:tgtEl>
                                          <p:spTgt spid="55305"/>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55310"/>
                                        </p:tgtEl>
                                        <p:attrNameLst>
                                          <p:attrName>style.visibility</p:attrName>
                                        </p:attrNameLst>
                                      </p:cBhvr>
                                      <p:to>
                                        <p:strVal val="visible"/>
                                      </p:to>
                                    </p:set>
                                    <p:anim calcmode="lin" valueType="num">
                                      <p:cBhvr>
                                        <p:cTn id="32" dur="1000" fill="hold"/>
                                        <p:tgtEl>
                                          <p:spTgt spid="55310"/>
                                        </p:tgtEl>
                                        <p:attrNameLst>
                                          <p:attrName>ppt_w</p:attrName>
                                        </p:attrNameLst>
                                      </p:cBhvr>
                                      <p:tavLst>
                                        <p:tav tm="0">
                                          <p:val>
                                            <p:strVal val="#ppt_w*0.70"/>
                                          </p:val>
                                        </p:tav>
                                        <p:tav tm="100000">
                                          <p:val>
                                            <p:strVal val="#ppt_w"/>
                                          </p:val>
                                        </p:tav>
                                      </p:tavLst>
                                    </p:anim>
                                    <p:anim calcmode="lin" valueType="num">
                                      <p:cBhvr>
                                        <p:cTn id="33" dur="1000" fill="hold"/>
                                        <p:tgtEl>
                                          <p:spTgt spid="55310"/>
                                        </p:tgtEl>
                                        <p:attrNameLst>
                                          <p:attrName>ppt_h</p:attrName>
                                        </p:attrNameLst>
                                      </p:cBhvr>
                                      <p:tavLst>
                                        <p:tav tm="0">
                                          <p:val>
                                            <p:strVal val="#ppt_h"/>
                                          </p:val>
                                        </p:tav>
                                        <p:tav tm="100000">
                                          <p:val>
                                            <p:strVal val="#ppt_h"/>
                                          </p:val>
                                        </p:tav>
                                      </p:tavLst>
                                    </p:anim>
                                    <p:animEffect transition="in" filter="fade">
                                      <p:cBhvr>
                                        <p:cTn id="34" dur="1000"/>
                                        <p:tgtEl>
                                          <p:spTgt spid="55310"/>
                                        </p:tgtEl>
                                      </p:cBhvr>
                                    </p:animEffec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grpId="0" nodeType="clickEffect">
                                  <p:stCondLst>
                                    <p:cond delay="0"/>
                                  </p:stCondLst>
                                  <p:childTnLst>
                                    <p:set>
                                      <p:cBhvr>
                                        <p:cTn id="38" dur="1" fill="hold">
                                          <p:stCondLst>
                                            <p:cond delay="0"/>
                                          </p:stCondLst>
                                        </p:cTn>
                                        <p:tgtEl>
                                          <p:spTgt spid="55313"/>
                                        </p:tgtEl>
                                        <p:attrNameLst>
                                          <p:attrName>style.visibility</p:attrName>
                                        </p:attrNameLst>
                                      </p:cBhvr>
                                      <p:to>
                                        <p:strVal val="visible"/>
                                      </p:to>
                                    </p:set>
                                    <p:anim calcmode="lin" valueType="num">
                                      <p:cBhvr>
                                        <p:cTn id="39" dur="1000" fill="hold"/>
                                        <p:tgtEl>
                                          <p:spTgt spid="55313"/>
                                        </p:tgtEl>
                                        <p:attrNameLst>
                                          <p:attrName>ppt_w</p:attrName>
                                        </p:attrNameLst>
                                      </p:cBhvr>
                                      <p:tavLst>
                                        <p:tav tm="0">
                                          <p:val>
                                            <p:strVal val="#ppt_w*0.70"/>
                                          </p:val>
                                        </p:tav>
                                        <p:tav tm="100000">
                                          <p:val>
                                            <p:strVal val="#ppt_w"/>
                                          </p:val>
                                        </p:tav>
                                      </p:tavLst>
                                    </p:anim>
                                    <p:anim calcmode="lin" valueType="num">
                                      <p:cBhvr>
                                        <p:cTn id="40" dur="1000" fill="hold"/>
                                        <p:tgtEl>
                                          <p:spTgt spid="55313"/>
                                        </p:tgtEl>
                                        <p:attrNameLst>
                                          <p:attrName>ppt_h</p:attrName>
                                        </p:attrNameLst>
                                      </p:cBhvr>
                                      <p:tavLst>
                                        <p:tav tm="0">
                                          <p:val>
                                            <p:strVal val="#ppt_h"/>
                                          </p:val>
                                        </p:tav>
                                        <p:tav tm="100000">
                                          <p:val>
                                            <p:strVal val="#ppt_h"/>
                                          </p:val>
                                        </p:tav>
                                      </p:tavLst>
                                    </p:anim>
                                    <p:animEffect transition="in" filter="fade">
                                      <p:cBhvr>
                                        <p:cTn id="41" dur="1000"/>
                                        <p:tgtEl>
                                          <p:spTgt spid="55313"/>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55309"/>
                                        </p:tgtEl>
                                        <p:attrNameLst>
                                          <p:attrName>style.visibility</p:attrName>
                                        </p:attrNameLst>
                                      </p:cBhvr>
                                      <p:to>
                                        <p:strVal val="visible"/>
                                      </p:to>
                                    </p:set>
                                    <p:anim calcmode="lin" valueType="num">
                                      <p:cBhvr>
                                        <p:cTn id="46" dur="1000" fill="hold"/>
                                        <p:tgtEl>
                                          <p:spTgt spid="55309"/>
                                        </p:tgtEl>
                                        <p:attrNameLst>
                                          <p:attrName>ppt_w</p:attrName>
                                        </p:attrNameLst>
                                      </p:cBhvr>
                                      <p:tavLst>
                                        <p:tav tm="0">
                                          <p:val>
                                            <p:strVal val="#ppt_w*0.70"/>
                                          </p:val>
                                        </p:tav>
                                        <p:tav tm="100000">
                                          <p:val>
                                            <p:strVal val="#ppt_w"/>
                                          </p:val>
                                        </p:tav>
                                      </p:tavLst>
                                    </p:anim>
                                    <p:anim calcmode="lin" valueType="num">
                                      <p:cBhvr>
                                        <p:cTn id="47" dur="1000" fill="hold"/>
                                        <p:tgtEl>
                                          <p:spTgt spid="55309"/>
                                        </p:tgtEl>
                                        <p:attrNameLst>
                                          <p:attrName>ppt_h</p:attrName>
                                        </p:attrNameLst>
                                      </p:cBhvr>
                                      <p:tavLst>
                                        <p:tav tm="0">
                                          <p:val>
                                            <p:strVal val="#ppt_h"/>
                                          </p:val>
                                        </p:tav>
                                        <p:tav tm="100000">
                                          <p:val>
                                            <p:strVal val="#ppt_h"/>
                                          </p:val>
                                        </p:tav>
                                      </p:tavLst>
                                    </p:anim>
                                    <p:animEffect transition="in" filter="fade">
                                      <p:cBhvr>
                                        <p:cTn id="48" dur="1000"/>
                                        <p:tgtEl>
                                          <p:spTgt spid="55309"/>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55311"/>
                                        </p:tgtEl>
                                        <p:attrNameLst>
                                          <p:attrName>style.visibility</p:attrName>
                                        </p:attrNameLst>
                                      </p:cBhvr>
                                      <p:to>
                                        <p:strVal val="visible"/>
                                      </p:to>
                                    </p:set>
                                    <p:anim calcmode="lin" valueType="num">
                                      <p:cBhvr>
                                        <p:cTn id="53" dur="1000" fill="hold"/>
                                        <p:tgtEl>
                                          <p:spTgt spid="55311"/>
                                        </p:tgtEl>
                                        <p:attrNameLst>
                                          <p:attrName>ppt_w</p:attrName>
                                        </p:attrNameLst>
                                      </p:cBhvr>
                                      <p:tavLst>
                                        <p:tav tm="0">
                                          <p:val>
                                            <p:strVal val="#ppt_w*0.70"/>
                                          </p:val>
                                        </p:tav>
                                        <p:tav tm="100000">
                                          <p:val>
                                            <p:strVal val="#ppt_w"/>
                                          </p:val>
                                        </p:tav>
                                      </p:tavLst>
                                    </p:anim>
                                    <p:anim calcmode="lin" valueType="num">
                                      <p:cBhvr>
                                        <p:cTn id="54" dur="1000" fill="hold"/>
                                        <p:tgtEl>
                                          <p:spTgt spid="55311"/>
                                        </p:tgtEl>
                                        <p:attrNameLst>
                                          <p:attrName>ppt_h</p:attrName>
                                        </p:attrNameLst>
                                      </p:cBhvr>
                                      <p:tavLst>
                                        <p:tav tm="0">
                                          <p:val>
                                            <p:strVal val="#ppt_h"/>
                                          </p:val>
                                        </p:tav>
                                        <p:tav tm="100000">
                                          <p:val>
                                            <p:strVal val="#ppt_h"/>
                                          </p:val>
                                        </p:tav>
                                      </p:tavLst>
                                    </p:anim>
                                    <p:animEffect transition="in" filter="fade">
                                      <p:cBhvr>
                                        <p:cTn id="55" dur="1000"/>
                                        <p:tgtEl>
                                          <p:spTgt spid="55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305" grpId="0" animBg="1"/>
      <p:bldP spid="55306" grpId="0"/>
      <p:bldP spid="55307" grpId="0"/>
      <p:bldP spid="55308" grpId="0"/>
      <p:bldP spid="55309" grpId="0"/>
      <p:bldP spid="55310" grpId="0"/>
      <p:bldP spid="55311" grpId="0"/>
      <p:bldP spid="553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3" name="Rectangle 5"/>
          <p:cNvSpPr>
            <a:spLocks noGrp="1" noChangeArrowheads="1"/>
          </p:cNvSpPr>
          <p:nvPr>
            <p:ph type="title"/>
          </p:nvPr>
        </p:nvSpPr>
        <p:spPr bwMode="auto">
          <a:xfrm>
            <a:off x="457200" y="333375"/>
            <a:ext cx="8686800" cy="1143000"/>
          </a:xfrm>
          <a:noFill/>
          <a:ln>
            <a:miter lim="800000"/>
            <a:headEnd/>
            <a:tailEnd/>
          </a:ln>
        </p:spPr>
        <p:txBody>
          <a:bodyPr vert="horz" wrap="square" lIns="91440" tIns="45720" rIns="91440" bIns="45720" numCol="1" anchor="t" anchorCtr="0" compatLnSpc="1">
            <a:prstTxWarp prst="textNoShape">
              <a:avLst/>
            </a:prstTxWarp>
          </a:bodyPr>
          <a:lstStyle/>
          <a:p>
            <a:pPr algn="r"/>
            <a:r>
              <a:rPr lang="ar-SA" sz="2800" b="0">
                <a:solidFill>
                  <a:srgbClr val="DFC0FF"/>
                </a:solidFill>
                <a:cs typeface="Nazanin" pitchFamily="2" charset="-78"/>
              </a:rPr>
              <a:t>بايد مواظب باشيد تا روغن</a:t>
            </a:r>
            <a:r>
              <a:rPr lang="fa-IR" sz="2800" b="0">
                <a:solidFill>
                  <a:srgbClr val="DFC0FF"/>
                </a:solidFill>
                <a:cs typeface="Nazanin" pitchFamily="2" charset="-78"/>
              </a:rPr>
              <a:t>ی</a:t>
            </a:r>
            <a:r>
              <a:rPr lang="ar-SA" sz="2800" b="0">
                <a:solidFill>
                  <a:srgbClr val="DFC0FF"/>
                </a:solidFill>
                <a:cs typeface="Nazanin" pitchFamily="2" charset="-78"/>
              </a:rPr>
              <a:t> كه استفاده</a:t>
            </a:r>
            <a:r>
              <a:rPr lang="fa-IR" sz="2800" b="0">
                <a:solidFill>
                  <a:srgbClr val="DFC0FF"/>
                </a:solidFill>
                <a:cs typeface="Nazanin" pitchFamily="2" charset="-78"/>
              </a:rPr>
              <a:t> میکنید</a:t>
            </a:r>
            <a:r>
              <a:rPr lang="ar-SA" sz="2800" b="0">
                <a:solidFill>
                  <a:srgbClr val="DFC0FF"/>
                </a:solidFill>
                <a:cs typeface="Nazanin" pitchFamily="2" charset="-78"/>
              </a:rPr>
              <a:t> در نوزاد شما ايجاد حساسيت يا آلرژ</a:t>
            </a:r>
            <a:r>
              <a:rPr lang="fa-IR" sz="2800" b="0">
                <a:solidFill>
                  <a:srgbClr val="DFC0FF"/>
                </a:solidFill>
                <a:cs typeface="Nazanin" pitchFamily="2" charset="-78"/>
              </a:rPr>
              <a:t>ی</a:t>
            </a:r>
            <a:r>
              <a:rPr lang="ar-SA" sz="2800" b="0">
                <a:solidFill>
                  <a:srgbClr val="DFC0FF"/>
                </a:solidFill>
                <a:cs typeface="Nazanin" pitchFamily="2" charset="-78"/>
              </a:rPr>
              <a:t> نكند. اين حساسيت ممكن است به صورت كهير، لكه ها</a:t>
            </a:r>
            <a:r>
              <a:rPr lang="fa-IR" sz="2800" b="0">
                <a:solidFill>
                  <a:srgbClr val="DFC0FF"/>
                </a:solidFill>
                <a:cs typeface="Nazanin" pitchFamily="2" charset="-78"/>
              </a:rPr>
              <a:t>ی</a:t>
            </a:r>
            <a:r>
              <a:rPr lang="ar-SA" sz="2800" b="0">
                <a:solidFill>
                  <a:srgbClr val="DFC0FF"/>
                </a:solidFill>
                <a:cs typeface="Nazanin" pitchFamily="2" charset="-78"/>
              </a:rPr>
              <a:t> قرمز يا هر واكنش آلرژيك ديگر</a:t>
            </a:r>
            <a:r>
              <a:rPr lang="fa-IR" sz="2800" b="0">
                <a:solidFill>
                  <a:srgbClr val="DFC0FF"/>
                </a:solidFill>
                <a:cs typeface="Nazanin" pitchFamily="2" charset="-78"/>
              </a:rPr>
              <a:t>ی</a:t>
            </a:r>
            <a:r>
              <a:rPr lang="ar-SA" sz="2800" b="0">
                <a:solidFill>
                  <a:srgbClr val="DFC0FF"/>
                </a:solidFill>
                <a:cs typeface="Nazanin" pitchFamily="2" charset="-78"/>
              </a:rPr>
              <a:t> خود را نشان دهد. برا</a:t>
            </a:r>
            <a:r>
              <a:rPr lang="fa-IR" sz="2800" b="0">
                <a:solidFill>
                  <a:srgbClr val="DFC0FF"/>
                </a:solidFill>
                <a:cs typeface="Nazanin" pitchFamily="2" charset="-78"/>
              </a:rPr>
              <a:t>ی</a:t>
            </a:r>
            <a:r>
              <a:rPr lang="ar-SA" sz="2800" b="0">
                <a:solidFill>
                  <a:srgbClr val="DFC0FF"/>
                </a:solidFill>
                <a:cs typeface="Nazanin" pitchFamily="2" charset="-78"/>
              </a:rPr>
              <a:t> اطمينان از اينكه اين حالت به وجود نم</a:t>
            </a:r>
            <a:r>
              <a:rPr lang="fa-IR" sz="2800" b="0">
                <a:solidFill>
                  <a:srgbClr val="DFC0FF"/>
                </a:solidFill>
                <a:cs typeface="Nazanin" pitchFamily="2" charset="-78"/>
              </a:rPr>
              <a:t>ی</a:t>
            </a:r>
            <a:r>
              <a:rPr lang="ar-SA" sz="2800" b="0">
                <a:solidFill>
                  <a:srgbClr val="DFC0FF"/>
                </a:solidFill>
                <a:cs typeface="Nazanin" pitchFamily="2" charset="-78"/>
              </a:rPr>
              <a:t> آيد اول مقدار كمي از روغن را رو</a:t>
            </a:r>
            <a:r>
              <a:rPr lang="fa-IR" sz="2800" b="0">
                <a:solidFill>
                  <a:srgbClr val="DFC0FF"/>
                </a:solidFill>
                <a:cs typeface="Nazanin" pitchFamily="2" charset="-78"/>
              </a:rPr>
              <a:t>ی</a:t>
            </a:r>
            <a:r>
              <a:rPr lang="ar-SA" sz="2800" b="0">
                <a:solidFill>
                  <a:srgbClr val="DFC0FF"/>
                </a:solidFill>
                <a:cs typeface="Nazanin" pitchFamily="2" charset="-78"/>
              </a:rPr>
              <a:t> مچ دست يا قوزك پا</a:t>
            </a:r>
            <a:r>
              <a:rPr lang="fa-IR" sz="2800" b="0">
                <a:solidFill>
                  <a:srgbClr val="DFC0FF"/>
                </a:solidFill>
                <a:cs typeface="Nazanin" pitchFamily="2" charset="-78"/>
              </a:rPr>
              <a:t>ی</a:t>
            </a:r>
            <a:r>
              <a:rPr lang="ar-SA" sz="2800" b="0">
                <a:solidFill>
                  <a:srgbClr val="DFC0FF"/>
                </a:solidFill>
                <a:cs typeface="Nazanin" pitchFamily="2" charset="-78"/>
              </a:rPr>
              <a:t> نوزاد بماليد و 20 تا 30 دقيقه صبر كنيد.</a:t>
            </a:r>
            <a:br>
              <a:rPr lang="ar-SA" sz="2800" b="0">
                <a:solidFill>
                  <a:srgbClr val="DFC0FF"/>
                </a:solidFill>
                <a:cs typeface="Nazanin" pitchFamily="2" charset="-78"/>
              </a:rPr>
            </a:br>
            <a:r>
              <a:rPr lang="ar-SA" sz="2800" b="0">
                <a:solidFill>
                  <a:srgbClr val="DFC0FF"/>
                </a:solidFill>
                <a:cs typeface="Nazanin" pitchFamily="2" charset="-78"/>
              </a:rPr>
              <a:t>اگر كودك نسبت به روغن مورد استفاده شما حساسيت داشته باشد، در ط</a:t>
            </a:r>
            <a:r>
              <a:rPr lang="fa-IR" sz="2800" b="0">
                <a:solidFill>
                  <a:srgbClr val="DFC0FF"/>
                </a:solidFill>
                <a:cs typeface="Nazanin" pitchFamily="2" charset="-78"/>
              </a:rPr>
              <a:t>ی </a:t>
            </a:r>
            <a:r>
              <a:rPr lang="ar-SA" sz="2800" b="0">
                <a:solidFill>
                  <a:srgbClr val="DFC0FF"/>
                </a:solidFill>
                <a:cs typeface="Nazanin" pitchFamily="2" charset="-78"/>
              </a:rPr>
              <a:t>اين مدت مشخص خواهد شد. البته اگر ميخواهيد صد در صد مطمئن شويد، بايد 12 تا 24 ساعت صبر كنيد و آن وقت با خيال راحت روغن را به كار ببريد.</a:t>
            </a:r>
            <a:br>
              <a:rPr lang="ar-SA" sz="2800" b="0">
                <a:solidFill>
                  <a:srgbClr val="DFC0FF"/>
                </a:solidFill>
                <a:cs typeface="Nazanin" pitchFamily="2" charset="-78"/>
              </a:rPr>
            </a:br>
            <a:r>
              <a:rPr lang="ar-SA" sz="2800" b="0">
                <a:solidFill>
                  <a:srgbClr val="DFC0FF"/>
                </a:solidFill>
                <a:cs typeface="Nazanin" pitchFamily="2" charset="-78"/>
              </a:rPr>
              <a:t>موضوع ديگر</a:t>
            </a:r>
            <a:r>
              <a:rPr lang="fa-IR" sz="2800" b="0">
                <a:solidFill>
                  <a:srgbClr val="DFC0FF"/>
                </a:solidFill>
                <a:cs typeface="Nazanin" pitchFamily="2" charset="-78"/>
              </a:rPr>
              <a:t>ی</a:t>
            </a:r>
            <a:r>
              <a:rPr lang="ar-SA" sz="2800" b="0">
                <a:solidFill>
                  <a:srgbClr val="DFC0FF"/>
                </a:solidFill>
                <a:cs typeface="Nazanin" pitchFamily="2" charset="-78"/>
              </a:rPr>
              <a:t> كه بايد به آن توجه داشته باشيد اين است كه بعد از ماساژ، پوست بدن نوزاد شما كاملا ليز است، پس مواظب باشيد كه خدا</a:t>
            </a:r>
            <a:r>
              <a:rPr lang="fa-IR" sz="2800" b="0">
                <a:solidFill>
                  <a:srgbClr val="DFC0FF"/>
                </a:solidFill>
                <a:cs typeface="Nazanin" pitchFamily="2" charset="-78"/>
              </a:rPr>
              <a:t>ی</a:t>
            </a:r>
            <a:r>
              <a:rPr lang="ar-SA" sz="2800" b="0">
                <a:solidFill>
                  <a:srgbClr val="DFC0FF"/>
                </a:solidFill>
                <a:cs typeface="Nazanin" pitchFamily="2" charset="-78"/>
              </a:rPr>
              <a:t> نكرده نوزاد از دست شما ليز نخورد. شما م</a:t>
            </a:r>
            <a:r>
              <a:rPr lang="fa-IR" sz="2800" b="0">
                <a:solidFill>
                  <a:srgbClr val="DFC0FF"/>
                </a:solidFill>
                <a:cs typeface="Nazanin" pitchFamily="2" charset="-78"/>
              </a:rPr>
              <a:t>ی</a:t>
            </a:r>
            <a:r>
              <a:rPr lang="ar-SA" sz="2800" b="0">
                <a:solidFill>
                  <a:srgbClr val="DFC0FF"/>
                </a:solidFill>
                <a:cs typeface="Nazanin" pitchFamily="2" charset="-78"/>
              </a:rPr>
              <a:t> توانيد تا زمان جذب كامل روغن</a:t>
            </a:r>
            <a:endParaRPr lang="en-US" sz="2800" b="0">
              <a:solidFill>
                <a:srgbClr val="DFC0FF"/>
              </a:solidFill>
              <a:cs typeface="Nazanin" pitchFamily="2" charset="-78"/>
            </a:endParaRPr>
          </a:p>
        </p:txBody>
      </p:sp>
      <p:sp>
        <p:nvSpPr>
          <p:cNvPr id="68614" name="Rectangle 6"/>
          <p:cNvSpPr>
            <a:spLocks noChangeArrowheads="1"/>
          </p:cNvSpPr>
          <p:nvPr/>
        </p:nvSpPr>
        <p:spPr bwMode="auto">
          <a:xfrm>
            <a:off x="0" y="5157788"/>
            <a:ext cx="7812088" cy="519112"/>
          </a:xfrm>
          <a:prstGeom prst="rect">
            <a:avLst/>
          </a:prstGeom>
          <a:noFill/>
          <a:ln w="9525">
            <a:noFill/>
            <a:miter lim="800000"/>
            <a:headEnd/>
            <a:tailEnd/>
          </a:ln>
          <a:effectLst/>
        </p:spPr>
        <p:txBody>
          <a:bodyPr lIns="92075" tIns="46038" rIns="92075" bIns="46038">
            <a:spAutoFit/>
          </a:bodyPr>
          <a:lstStyle/>
          <a:p>
            <a:r>
              <a:rPr lang="fa-IR" sz="2800">
                <a:solidFill>
                  <a:srgbClr val="DFC0FF"/>
                </a:solidFill>
                <a:latin typeface="Arial" charset="0"/>
                <a:cs typeface="Nazanin" pitchFamily="2" charset="-78"/>
              </a:rPr>
              <a:t>توسط پوست ب</a:t>
            </a:r>
            <a:r>
              <a:rPr lang="ar-SA" sz="2800">
                <a:solidFill>
                  <a:srgbClr val="DFC0FF"/>
                </a:solidFill>
                <a:latin typeface="Arial" charset="0"/>
                <a:cs typeface="Nazanin" pitchFamily="2" charset="-78"/>
              </a:rPr>
              <a:t>دن نوزاد ، برا</a:t>
            </a:r>
            <a:r>
              <a:rPr lang="fa-IR" sz="2800">
                <a:solidFill>
                  <a:srgbClr val="DFC0FF"/>
                </a:solidFill>
                <a:latin typeface="Arial" charset="0"/>
                <a:cs typeface="Nazanin" pitchFamily="2" charset="-78"/>
              </a:rPr>
              <a:t>ی</a:t>
            </a:r>
            <a:r>
              <a:rPr lang="ar-SA" sz="2800">
                <a:solidFill>
                  <a:srgbClr val="DFC0FF"/>
                </a:solidFill>
                <a:latin typeface="Arial" charset="0"/>
                <a:cs typeface="Nazanin" pitchFamily="2" charset="-78"/>
              </a:rPr>
              <a:t> بغل كردن او از حوله كمك بگيريد.</a:t>
            </a:r>
            <a:r>
              <a:rPr lang="fa-IR" sz="2800">
                <a:solidFill>
                  <a:srgbClr val="DFC0FF"/>
                </a:solidFill>
                <a:latin typeface="Arial" charset="0"/>
                <a:cs typeface="Nazanin" pitchFamily="2" charset="-78"/>
              </a:rPr>
              <a:t> </a:t>
            </a:r>
            <a:endParaRPr lang="en-US" sz="2800">
              <a:solidFill>
                <a:srgbClr val="DFC0FF"/>
              </a:solidFill>
              <a:latin typeface="Arial" charset="0"/>
              <a:cs typeface="Nazanin" pitchFamily="2" charset="-78"/>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8613"/>
                                        </p:tgtEl>
                                        <p:attrNameLst>
                                          <p:attrName>style.visibility</p:attrName>
                                        </p:attrNameLst>
                                      </p:cBhvr>
                                      <p:to>
                                        <p:strVal val="visible"/>
                                      </p:to>
                                    </p:set>
                                    <p:animEffect transition="in" filter="wheel(4)">
                                      <p:cBhvr>
                                        <p:cTn id="7" dur="2000"/>
                                        <p:tgtEl>
                                          <p:spTgt spid="68613"/>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68614"/>
                                        </p:tgtEl>
                                        <p:attrNameLst>
                                          <p:attrName>style.visibility</p:attrName>
                                        </p:attrNameLst>
                                      </p:cBhvr>
                                      <p:to>
                                        <p:strVal val="visible"/>
                                      </p:to>
                                    </p:set>
                                    <p:animEffect transition="in" filter="wheel(4)">
                                      <p:cBhvr>
                                        <p:cTn id="10" dur="2000"/>
                                        <p:tgtEl>
                                          <p:spTgt spid="686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3" grpId="0"/>
      <p:bldP spid="686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bwMode="auto">
          <a:xfrm>
            <a:off x="685800" y="0"/>
            <a:ext cx="7772400" cy="1752600"/>
          </a:xfrm>
          <a:noFill/>
          <a:ln>
            <a:miter lim="800000"/>
            <a:headEnd/>
            <a:tailEnd/>
          </a:ln>
        </p:spPr>
        <p:txBody>
          <a:bodyPr vert="horz" wrap="square" lIns="91440" tIns="45720" rIns="91440" bIns="45720" numCol="1" anchor="t" anchorCtr="0" compatLnSpc="1">
            <a:prstTxWarp prst="textNoShape">
              <a:avLst/>
            </a:prstTxWarp>
          </a:bodyPr>
          <a:lstStyle/>
          <a:p>
            <a:pPr algn="ctr"/>
            <a:r>
              <a:rPr lang="ar-SA" altLang="en-US"/>
              <a:t>طريقه ماساژ دادن نوزاد</a:t>
            </a:r>
            <a:endParaRPr lang="en-US" altLang="en-US"/>
          </a:p>
        </p:txBody>
      </p:sp>
      <p:sp>
        <p:nvSpPr>
          <p:cNvPr id="56324" name="Rectangle 4"/>
          <p:cNvSpPr>
            <a:spLocks noGrp="1" noChangeArrowheads="1"/>
          </p:cNvSpPr>
          <p:nvPr>
            <p:ph type="body" sz="half" idx="2"/>
          </p:nvPr>
        </p:nvSpPr>
        <p:spPr bwMode="auto">
          <a:xfrm>
            <a:off x="3875088" y="1916113"/>
            <a:ext cx="5268912" cy="750887"/>
          </a:xfrm>
          <a:noFill/>
          <a:ln>
            <a:miter lim="800000"/>
            <a:headEnd/>
            <a:tailEnd/>
          </a:ln>
        </p:spPr>
        <p:txBody>
          <a:bodyPr vert="horz" wrap="square" lIns="91440" tIns="45720" rIns="91440" bIns="45720" numCol="1" anchor="t" anchorCtr="0" compatLnSpc="1">
            <a:prstTxWarp prst="textNoShape">
              <a:avLst/>
            </a:prstTxWarp>
          </a:bodyPr>
          <a:lstStyle/>
          <a:p>
            <a:pPr algn="r"/>
            <a:r>
              <a:rPr lang="ar-SA" altLang="en-US" b="0">
                <a:solidFill>
                  <a:srgbClr val="DFC0FF"/>
                </a:solidFill>
                <a:cs typeface="Nazanin" pitchFamily="2" charset="-78"/>
              </a:rPr>
              <a:t>مچ پا</a:t>
            </a:r>
            <a:r>
              <a:rPr lang="fa-IR" altLang="en-US" b="0">
                <a:solidFill>
                  <a:srgbClr val="DFC0FF"/>
                </a:solidFill>
                <a:cs typeface="Nazanin" pitchFamily="2" charset="-78"/>
              </a:rPr>
              <a:t>ی</a:t>
            </a:r>
            <a:r>
              <a:rPr lang="ar-SA" altLang="en-US" b="0">
                <a:solidFill>
                  <a:srgbClr val="DFC0FF"/>
                </a:solidFill>
                <a:cs typeface="Nazanin" pitchFamily="2" charset="-78"/>
              </a:rPr>
              <a:t> كودك را با يك دست بگيريد</a:t>
            </a:r>
          </a:p>
          <a:p>
            <a:pPr algn="r"/>
            <a:r>
              <a:rPr lang="ar-SA" altLang="en-US" b="0">
                <a:solidFill>
                  <a:srgbClr val="DFC0FF"/>
                </a:solidFill>
                <a:cs typeface="Nazanin" pitchFamily="2" charset="-78"/>
              </a:rPr>
              <a:t>دست ديگر را به صورت افق</a:t>
            </a:r>
            <a:r>
              <a:rPr lang="fa-IR" altLang="en-US" b="0">
                <a:solidFill>
                  <a:srgbClr val="DFC0FF"/>
                </a:solidFill>
                <a:cs typeface="Nazanin" pitchFamily="2" charset="-78"/>
              </a:rPr>
              <a:t>ی</a:t>
            </a:r>
            <a:r>
              <a:rPr lang="ar-SA" altLang="en-US" b="0">
                <a:solidFill>
                  <a:srgbClr val="DFC0FF"/>
                </a:solidFill>
                <a:cs typeface="Nazanin" pitchFamily="2" charset="-78"/>
              </a:rPr>
              <a:t> رو</a:t>
            </a:r>
            <a:r>
              <a:rPr lang="fa-IR" altLang="en-US" b="0">
                <a:solidFill>
                  <a:srgbClr val="DFC0FF"/>
                </a:solidFill>
                <a:cs typeface="Nazanin" pitchFamily="2" charset="-78"/>
              </a:rPr>
              <a:t>ی</a:t>
            </a:r>
            <a:r>
              <a:rPr lang="ar-SA" altLang="en-US" b="0">
                <a:solidFill>
                  <a:srgbClr val="DFC0FF"/>
                </a:solidFill>
                <a:cs typeface="Nazanin" pitchFamily="2" charset="-78"/>
              </a:rPr>
              <a:t> </a:t>
            </a:r>
          </a:p>
          <a:p>
            <a:pPr algn="r"/>
            <a:r>
              <a:rPr lang="ar-SA" altLang="en-US" b="0">
                <a:solidFill>
                  <a:srgbClr val="DFC0FF"/>
                </a:solidFill>
                <a:cs typeface="Nazanin" pitchFamily="2" charset="-78"/>
              </a:rPr>
              <a:t>ران پا</a:t>
            </a:r>
            <a:r>
              <a:rPr lang="fa-IR" altLang="en-US" b="0">
                <a:solidFill>
                  <a:srgbClr val="DFC0FF"/>
                </a:solidFill>
                <a:cs typeface="Nazanin" pitchFamily="2" charset="-78"/>
              </a:rPr>
              <a:t>ی</a:t>
            </a:r>
            <a:r>
              <a:rPr lang="ar-SA" altLang="en-US" b="0">
                <a:solidFill>
                  <a:srgbClr val="DFC0FF"/>
                </a:solidFill>
                <a:cs typeface="Nazanin" pitchFamily="2" charset="-78"/>
              </a:rPr>
              <a:t> او كمي بالاتر از زانو طور</a:t>
            </a:r>
            <a:r>
              <a:rPr lang="fa-IR" altLang="en-US" b="0">
                <a:solidFill>
                  <a:srgbClr val="DFC0FF"/>
                </a:solidFill>
                <a:cs typeface="Nazanin" pitchFamily="2" charset="-78"/>
              </a:rPr>
              <a:t>ی</a:t>
            </a:r>
            <a:r>
              <a:rPr lang="ar-SA" altLang="en-US" b="0">
                <a:solidFill>
                  <a:srgbClr val="DFC0FF"/>
                </a:solidFill>
                <a:cs typeface="Nazanin" pitchFamily="2" charset="-78"/>
              </a:rPr>
              <a:t> </a:t>
            </a:r>
          </a:p>
          <a:p>
            <a:pPr algn="r"/>
            <a:r>
              <a:rPr lang="ar-SA" altLang="en-US" b="0">
                <a:solidFill>
                  <a:srgbClr val="DFC0FF"/>
                </a:solidFill>
                <a:cs typeface="Nazanin" pitchFamily="2" charset="-78"/>
              </a:rPr>
              <a:t>قرار دهيد كه انگشتان شما به طرف </a:t>
            </a:r>
          </a:p>
          <a:p>
            <a:pPr algn="r"/>
            <a:r>
              <a:rPr lang="ar-SA" altLang="en-US" b="0">
                <a:solidFill>
                  <a:srgbClr val="DFC0FF"/>
                </a:solidFill>
                <a:cs typeface="Nazanin" pitchFamily="2" charset="-78"/>
              </a:rPr>
              <a:t>داخل باشندآنگاه مچ دست خود را به طرف بيرون بچرخانيد تا اين كه شست شما روي زانو و چهار انگشت </a:t>
            </a:r>
          </a:p>
          <a:p>
            <a:pPr algn="r"/>
            <a:endParaRPr lang="ar-SA" altLang="en-US" b="0">
              <a:solidFill>
                <a:srgbClr val="DFC0FF"/>
              </a:solidFill>
              <a:cs typeface="Nazanin" pitchFamily="2" charset="-78"/>
            </a:endParaRPr>
          </a:p>
        </p:txBody>
      </p:sp>
      <p:pic>
        <p:nvPicPr>
          <p:cNvPr id="56326" name="Picture 6" descr="Picture1"/>
          <p:cNvPicPr>
            <a:picLocks noChangeAspect="1" noChangeArrowheads="1"/>
          </p:cNvPicPr>
          <p:nvPr/>
        </p:nvPicPr>
        <p:blipFill>
          <a:blip r:embed="rId2" cstate="print"/>
          <a:srcRect/>
          <a:stretch>
            <a:fillRect/>
          </a:stretch>
        </p:blipFill>
        <p:spPr bwMode="auto">
          <a:xfrm flipV="1">
            <a:off x="1981200" y="838200"/>
            <a:ext cx="5070475" cy="304800"/>
          </a:xfrm>
          <a:prstGeom prst="rect">
            <a:avLst/>
          </a:prstGeom>
          <a:noFill/>
        </p:spPr>
      </p:pic>
      <p:sp>
        <p:nvSpPr>
          <p:cNvPr id="56328" name="Rectangle 8"/>
          <p:cNvSpPr>
            <a:spLocks noChangeArrowheads="1"/>
          </p:cNvSpPr>
          <p:nvPr/>
        </p:nvSpPr>
        <p:spPr bwMode="auto">
          <a:xfrm>
            <a:off x="4724400" y="1219200"/>
            <a:ext cx="6553200" cy="641350"/>
          </a:xfrm>
          <a:prstGeom prst="rect">
            <a:avLst/>
          </a:prstGeom>
          <a:noFill/>
          <a:ln w="9525">
            <a:noFill/>
            <a:miter lim="800000"/>
            <a:headEnd/>
            <a:tailEnd/>
          </a:ln>
          <a:effectLst/>
        </p:spPr>
        <p:txBody>
          <a:bodyPr lIns="92075" tIns="46038" rIns="92075" bIns="46038">
            <a:spAutoFit/>
          </a:bodyPr>
          <a:lstStyle/>
          <a:p>
            <a:r>
              <a:rPr lang="ar-SA" altLang="en-US" sz="3600" b="1">
                <a:solidFill>
                  <a:srgbClr val="CCECFF"/>
                </a:solidFill>
                <a:latin typeface="Arial" charset="0"/>
                <a:cs typeface="Nazanin" pitchFamily="2" charset="-78"/>
              </a:rPr>
              <a:t>ماساژ پاها</a:t>
            </a:r>
            <a:endParaRPr lang="en-US" altLang="en-US" sz="3600" b="1">
              <a:solidFill>
                <a:srgbClr val="CCECFF"/>
              </a:solidFill>
              <a:latin typeface="Arial" charset="0"/>
              <a:cs typeface="Nazanin" pitchFamily="2" charset="-78"/>
            </a:endParaRPr>
          </a:p>
        </p:txBody>
      </p:sp>
      <p:sp>
        <p:nvSpPr>
          <p:cNvPr id="56337" name="Rectangle 17"/>
          <p:cNvSpPr>
            <a:spLocks noChangeArrowheads="1"/>
          </p:cNvSpPr>
          <p:nvPr/>
        </p:nvSpPr>
        <p:spPr bwMode="auto">
          <a:xfrm>
            <a:off x="3708400" y="5334000"/>
            <a:ext cx="4216400"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ديگرتان به پشت ران پا</a:t>
            </a:r>
            <a:r>
              <a:rPr lang="fa-IR" altLang="en-US" sz="2800">
                <a:solidFill>
                  <a:srgbClr val="DFC0FF"/>
                </a:solidFill>
                <a:cs typeface="Nazanin" pitchFamily="2" charset="-78"/>
              </a:rPr>
              <a:t>ی</a:t>
            </a:r>
            <a:r>
              <a:rPr lang="ar-SA" altLang="en-US" sz="2800">
                <a:solidFill>
                  <a:srgbClr val="DFC0FF"/>
                </a:solidFill>
                <a:cs typeface="Nazanin" pitchFamily="2" charset="-78"/>
              </a:rPr>
              <a:t> او برود</a:t>
            </a:r>
            <a:endParaRPr lang="en-US" altLang="en-US" sz="2800">
              <a:solidFill>
                <a:srgbClr val="DFC0FF"/>
              </a:solidFill>
              <a:cs typeface="Nazanin" pitchFamily="2" charset="-78"/>
            </a:endParaRPr>
          </a:p>
        </p:txBody>
      </p:sp>
      <p:pic>
        <p:nvPicPr>
          <p:cNvPr id="56340" name="Picture 20"/>
          <p:cNvPicPr>
            <a:picLocks noChangeAspect="1" noChangeArrowheads="1"/>
          </p:cNvPicPr>
          <p:nvPr/>
        </p:nvPicPr>
        <p:blipFill>
          <a:blip r:embed="rId3" cstate="print"/>
          <a:srcRect/>
          <a:stretch>
            <a:fillRect/>
          </a:stretch>
        </p:blipFill>
        <p:spPr bwMode="auto">
          <a:xfrm>
            <a:off x="533400" y="1524000"/>
            <a:ext cx="3200400" cy="4876800"/>
          </a:xfrm>
          <a:prstGeom prst="rect">
            <a:avLst/>
          </a:prstGeom>
          <a:noFill/>
          <a:ln w="9525">
            <a:noFill/>
            <a:miter lim="800000"/>
            <a:headEnd/>
            <a:tailEnd/>
          </a:ln>
          <a:effectLst/>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circle(in)">
                                      <p:cBhvr>
                                        <p:cTn id="7" dur="2000"/>
                                        <p:tgtEl>
                                          <p:spTgt spid="56322"/>
                                        </p:tgtEl>
                                      </p:cBhvr>
                                    </p:animEffect>
                                  </p:childTnLst>
                                </p:cTn>
                              </p:par>
                              <p:par>
                                <p:cTn id="8" presetID="6" presetClass="entr" presetSubtype="16" fill="hold" nodeType="withEffect">
                                  <p:stCondLst>
                                    <p:cond delay="0"/>
                                  </p:stCondLst>
                                  <p:childTnLst>
                                    <p:set>
                                      <p:cBhvr>
                                        <p:cTn id="9" dur="1" fill="hold">
                                          <p:stCondLst>
                                            <p:cond delay="0"/>
                                          </p:stCondLst>
                                        </p:cTn>
                                        <p:tgtEl>
                                          <p:spTgt spid="56326"/>
                                        </p:tgtEl>
                                        <p:attrNameLst>
                                          <p:attrName>style.visibility</p:attrName>
                                        </p:attrNameLst>
                                      </p:cBhvr>
                                      <p:to>
                                        <p:strVal val="visible"/>
                                      </p:to>
                                    </p:set>
                                    <p:animEffect transition="in" filter="circle(in)">
                                      <p:cBhvr>
                                        <p:cTn id="10" dur="2000"/>
                                        <p:tgtEl>
                                          <p:spTgt spid="5632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56328"/>
                                        </p:tgtEl>
                                        <p:attrNameLst>
                                          <p:attrName>style.visibility</p:attrName>
                                        </p:attrNameLst>
                                      </p:cBhvr>
                                      <p:to>
                                        <p:strVal val="visible"/>
                                      </p:to>
                                    </p:set>
                                    <p:anim calcmode="lin" valueType="num">
                                      <p:cBhvr>
                                        <p:cTn id="15" dur="500" fill="hold"/>
                                        <p:tgtEl>
                                          <p:spTgt spid="56328"/>
                                        </p:tgtEl>
                                        <p:attrNameLst>
                                          <p:attrName>ppt_w</p:attrName>
                                        </p:attrNameLst>
                                      </p:cBhvr>
                                      <p:tavLst>
                                        <p:tav tm="0">
                                          <p:val>
                                            <p:fltVal val="0"/>
                                          </p:val>
                                        </p:tav>
                                        <p:tav tm="100000">
                                          <p:val>
                                            <p:strVal val="#ppt_w"/>
                                          </p:val>
                                        </p:tav>
                                      </p:tavLst>
                                    </p:anim>
                                    <p:anim calcmode="lin" valueType="num">
                                      <p:cBhvr>
                                        <p:cTn id="16" dur="500" fill="hold"/>
                                        <p:tgtEl>
                                          <p:spTgt spid="56328"/>
                                        </p:tgtEl>
                                        <p:attrNameLst>
                                          <p:attrName>ppt_h</p:attrName>
                                        </p:attrNameLst>
                                      </p:cBhvr>
                                      <p:tavLst>
                                        <p:tav tm="0">
                                          <p:val>
                                            <p:fltVal val="0"/>
                                          </p:val>
                                        </p:tav>
                                        <p:tav tm="100000">
                                          <p:val>
                                            <p:strVal val="#ppt_h"/>
                                          </p:val>
                                        </p:tav>
                                      </p:tavLst>
                                    </p:anim>
                                    <p:anim calcmode="lin" valueType="num">
                                      <p:cBhvr>
                                        <p:cTn id="17" dur="500" fill="hold"/>
                                        <p:tgtEl>
                                          <p:spTgt spid="56328"/>
                                        </p:tgtEl>
                                        <p:attrNameLst>
                                          <p:attrName>style.rotation</p:attrName>
                                        </p:attrNameLst>
                                      </p:cBhvr>
                                      <p:tavLst>
                                        <p:tav tm="0">
                                          <p:val>
                                            <p:fltVal val="360"/>
                                          </p:val>
                                        </p:tav>
                                        <p:tav tm="100000">
                                          <p:val>
                                            <p:fltVal val="0"/>
                                          </p:val>
                                        </p:tav>
                                      </p:tavLst>
                                    </p:anim>
                                    <p:animEffect transition="in" filter="fade">
                                      <p:cBhvr>
                                        <p:cTn id="18" dur="500"/>
                                        <p:tgtEl>
                                          <p:spTgt spid="56328"/>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56340"/>
                                        </p:tgtEl>
                                        <p:attrNameLst>
                                          <p:attrName>style.visibility</p:attrName>
                                        </p:attrNameLst>
                                      </p:cBhvr>
                                      <p:to>
                                        <p:strVal val="visible"/>
                                      </p:to>
                                    </p:set>
                                    <p:animEffect transition="in" filter="circle(in)">
                                      <p:cBhvr>
                                        <p:cTn id="23" dur="2000"/>
                                        <p:tgtEl>
                                          <p:spTgt spid="56340"/>
                                        </p:tgtEl>
                                      </p:cBhvr>
                                    </p:animEffect>
                                  </p:childTnLst>
                                </p:cTn>
                              </p:par>
                            </p:childTnLst>
                          </p:cTn>
                        </p:par>
                      </p:childTnLst>
                    </p:cTn>
                  </p:par>
                  <p:par>
                    <p:cTn id="24" fill="hold">
                      <p:stCondLst>
                        <p:cond delay="indefinite"/>
                      </p:stCondLst>
                      <p:childTnLst>
                        <p:par>
                          <p:cTn id="25" fill="hold">
                            <p:stCondLst>
                              <p:cond delay="0"/>
                            </p:stCondLst>
                            <p:childTnLst>
                              <p:par>
                                <p:cTn id="26" presetID="15" presetClass="entr" presetSubtype="0" fill="hold" nodeType="clickEffect">
                                  <p:stCondLst>
                                    <p:cond delay="0"/>
                                  </p:stCondLst>
                                  <p:childTnLst>
                                    <p:set>
                                      <p:cBhvr>
                                        <p:cTn id="27" dur="1" fill="hold">
                                          <p:stCondLst>
                                            <p:cond delay="0"/>
                                          </p:stCondLst>
                                        </p:cTn>
                                        <p:tgtEl>
                                          <p:spTgt spid="56324">
                                            <p:txEl>
                                              <p:pRg st="0" end="0"/>
                                            </p:txEl>
                                          </p:spTgt>
                                        </p:tgtEl>
                                        <p:attrNameLst>
                                          <p:attrName>style.visibility</p:attrName>
                                        </p:attrNameLst>
                                      </p:cBhvr>
                                      <p:to>
                                        <p:strVal val="visible"/>
                                      </p:to>
                                    </p:set>
                                    <p:anim calcmode="lin" valueType="num">
                                      <p:cBhvr>
                                        <p:cTn id="28" dur="1000" fill="hold"/>
                                        <p:tgtEl>
                                          <p:spTgt spid="56324">
                                            <p:txEl>
                                              <p:pRg st="0" end="0"/>
                                            </p:txEl>
                                          </p:spTgt>
                                        </p:tgtEl>
                                        <p:attrNameLst>
                                          <p:attrName>ppt_w</p:attrName>
                                        </p:attrNameLst>
                                      </p:cBhvr>
                                      <p:tavLst>
                                        <p:tav tm="0">
                                          <p:val>
                                            <p:fltVal val="0"/>
                                          </p:val>
                                        </p:tav>
                                        <p:tav tm="100000">
                                          <p:val>
                                            <p:strVal val="#ppt_w"/>
                                          </p:val>
                                        </p:tav>
                                      </p:tavLst>
                                    </p:anim>
                                    <p:anim calcmode="lin" valueType="num">
                                      <p:cBhvr>
                                        <p:cTn id="29" dur="1000" fill="hold"/>
                                        <p:tgtEl>
                                          <p:spTgt spid="56324">
                                            <p:txEl>
                                              <p:pRg st="0" end="0"/>
                                            </p:txEl>
                                          </p:spTgt>
                                        </p:tgtEl>
                                        <p:attrNameLst>
                                          <p:attrName>ppt_h</p:attrName>
                                        </p:attrNameLst>
                                      </p:cBhvr>
                                      <p:tavLst>
                                        <p:tav tm="0">
                                          <p:val>
                                            <p:fltVal val="0"/>
                                          </p:val>
                                        </p:tav>
                                        <p:tav tm="100000">
                                          <p:val>
                                            <p:strVal val="#ppt_h"/>
                                          </p:val>
                                        </p:tav>
                                      </p:tavLst>
                                    </p:anim>
                                    <p:anim calcmode="lin" valueType="num">
                                      <p:cBhvr>
                                        <p:cTn id="30" dur="1000" fill="hold"/>
                                        <p:tgtEl>
                                          <p:spTgt spid="5632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5632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2" fill="hold">
                      <p:stCondLst>
                        <p:cond delay="indefinite"/>
                      </p:stCondLst>
                      <p:childTnLst>
                        <p:par>
                          <p:cTn id="33" fill="hold">
                            <p:stCondLst>
                              <p:cond delay="0"/>
                            </p:stCondLst>
                            <p:childTnLst>
                              <p:par>
                                <p:cTn id="34" presetID="48" presetClass="entr" presetSubtype="0" accel="50000" fill="hold" grpId="0" nodeType="clickEffect">
                                  <p:stCondLst>
                                    <p:cond delay="0"/>
                                  </p:stCondLst>
                                  <p:childTnLst>
                                    <p:set>
                                      <p:cBhvr>
                                        <p:cTn id="35" dur="1" fill="hold">
                                          <p:stCondLst>
                                            <p:cond delay="0"/>
                                          </p:stCondLst>
                                        </p:cTn>
                                        <p:tgtEl>
                                          <p:spTgt spid="56324">
                                            <p:txEl>
                                              <p:pRg st="0" end="0"/>
                                            </p:txEl>
                                          </p:spTgt>
                                        </p:tgtEl>
                                        <p:attrNameLst>
                                          <p:attrName>style.visibility</p:attrName>
                                        </p:attrNameLst>
                                      </p:cBhvr>
                                      <p:to>
                                        <p:strVal val="visible"/>
                                      </p:to>
                                    </p:set>
                                    <p:anim calcmode="lin" valueType="num">
                                      <p:cBhvr>
                                        <p:cTn id="36" dur="1000" fill="hold"/>
                                        <p:tgtEl>
                                          <p:spTgt spid="56324">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7" dur="1000" fill="hold"/>
                                        <p:tgtEl>
                                          <p:spTgt spid="56324">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38" dur="1000" fill="hold"/>
                                        <p:tgtEl>
                                          <p:spTgt spid="56324">
                                            <p:txEl>
                                              <p:pRg st="0" end="0"/>
                                            </p:txEl>
                                          </p:spTgt>
                                        </p:tgtEl>
                                        <p:attrNameLst>
                                          <p:attrName>ppt_y</p:attrName>
                                        </p:attrNameLst>
                                      </p:cBhvr>
                                      <p:tavLst>
                                        <p:tav tm="0">
                                          <p:val>
                                            <p:strVal val="#ppt_y"/>
                                          </p:val>
                                        </p:tav>
                                        <p:tav tm="100000">
                                          <p:val>
                                            <p:strVal val="#ppt_y"/>
                                          </p:val>
                                        </p:tav>
                                      </p:tavLst>
                                    </p:anim>
                                    <p:animEffect transition="in" filter="fade">
                                      <p:cBhvr>
                                        <p:cTn id="39" dur="1000"/>
                                        <p:tgtEl>
                                          <p:spTgt spid="56324">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8" presetClass="entr" presetSubtype="0" accel="50000" fill="hold" grpId="0" nodeType="clickEffect">
                                  <p:stCondLst>
                                    <p:cond delay="0"/>
                                  </p:stCondLst>
                                  <p:childTnLst>
                                    <p:set>
                                      <p:cBhvr>
                                        <p:cTn id="43" dur="1" fill="hold">
                                          <p:stCondLst>
                                            <p:cond delay="0"/>
                                          </p:stCondLst>
                                        </p:cTn>
                                        <p:tgtEl>
                                          <p:spTgt spid="56324">
                                            <p:txEl>
                                              <p:pRg st="1" end="1"/>
                                            </p:txEl>
                                          </p:spTgt>
                                        </p:tgtEl>
                                        <p:attrNameLst>
                                          <p:attrName>style.visibility</p:attrName>
                                        </p:attrNameLst>
                                      </p:cBhvr>
                                      <p:to>
                                        <p:strVal val="visible"/>
                                      </p:to>
                                    </p:set>
                                    <p:anim calcmode="lin" valueType="num">
                                      <p:cBhvr>
                                        <p:cTn id="44" dur="1000" fill="hold"/>
                                        <p:tgtEl>
                                          <p:spTgt spid="56324">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5" dur="1000" fill="hold"/>
                                        <p:tgtEl>
                                          <p:spTgt spid="56324">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46" dur="1000" fill="hold"/>
                                        <p:tgtEl>
                                          <p:spTgt spid="56324">
                                            <p:txEl>
                                              <p:pRg st="1" end="1"/>
                                            </p:txEl>
                                          </p:spTgt>
                                        </p:tgtEl>
                                        <p:attrNameLst>
                                          <p:attrName>ppt_y</p:attrName>
                                        </p:attrNameLst>
                                      </p:cBhvr>
                                      <p:tavLst>
                                        <p:tav tm="0">
                                          <p:val>
                                            <p:strVal val="#ppt_y"/>
                                          </p:val>
                                        </p:tav>
                                        <p:tav tm="100000">
                                          <p:val>
                                            <p:strVal val="#ppt_y"/>
                                          </p:val>
                                        </p:tav>
                                      </p:tavLst>
                                    </p:anim>
                                    <p:animEffect transition="in" filter="fade">
                                      <p:cBhvr>
                                        <p:cTn id="47" dur="1000"/>
                                        <p:tgtEl>
                                          <p:spTgt spid="56324">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8" presetClass="entr" presetSubtype="0" accel="50000" fill="hold" grpId="0" nodeType="clickEffect">
                                  <p:stCondLst>
                                    <p:cond delay="0"/>
                                  </p:stCondLst>
                                  <p:childTnLst>
                                    <p:set>
                                      <p:cBhvr>
                                        <p:cTn id="51" dur="1" fill="hold">
                                          <p:stCondLst>
                                            <p:cond delay="0"/>
                                          </p:stCondLst>
                                        </p:cTn>
                                        <p:tgtEl>
                                          <p:spTgt spid="56324">
                                            <p:txEl>
                                              <p:pRg st="2" end="2"/>
                                            </p:txEl>
                                          </p:spTgt>
                                        </p:tgtEl>
                                        <p:attrNameLst>
                                          <p:attrName>style.visibility</p:attrName>
                                        </p:attrNameLst>
                                      </p:cBhvr>
                                      <p:to>
                                        <p:strVal val="visible"/>
                                      </p:to>
                                    </p:set>
                                    <p:anim calcmode="lin" valueType="num">
                                      <p:cBhvr>
                                        <p:cTn id="52" dur="1000" fill="hold"/>
                                        <p:tgtEl>
                                          <p:spTgt spid="56324">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3" dur="1000" fill="hold"/>
                                        <p:tgtEl>
                                          <p:spTgt spid="56324">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54" dur="1000" fill="hold"/>
                                        <p:tgtEl>
                                          <p:spTgt spid="56324">
                                            <p:txEl>
                                              <p:pRg st="2" end="2"/>
                                            </p:txEl>
                                          </p:spTgt>
                                        </p:tgtEl>
                                        <p:attrNameLst>
                                          <p:attrName>ppt_y</p:attrName>
                                        </p:attrNameLst>
                                      </p:cBhvr>
                                      <p:tavLst>
                                        <p:tav tm="0">
                                          <p:val>
                                            <p:strVal val="#ppt_y"/>
                                          </p:val>
                                        </p:tav>
                                        <p:tav tm="100000">
                                          <p:val>
                                            <p:strVal val="#ppt_y"/>
                                          </p:val>
                                        </p:tav>
                                      </p:tavLst>
                                    </p:anim>
                                    <p:animEffect transition="in" filter="fade">
                                      <p:cBhvr>
                                        <p:cTn id="55" dur="1000"/>
                                        <p:tgtEl>
                                          <p:spTgt spid="56324">
                                            <p:txEl>
                                              <p:pRg st="2" end="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8" presetClass="entr" presetSubtype="0" accel="50000" fill="hold" grpId="0" nodeType="clickEffect">
                                  <p:stCondLst>
                                    <p:cond delay="0"/>
                                  </p:stCondLst>
                                  <p:childTnLst>
                                    <p:set>
                                      <p:cBhvr>
                                        <p:cTn id="59" dur="1" fill="hold">
                                          <p:stCondLst>
                                            <p:cond delay="0"/>
                                          </p:stCondLst>
                                        </p:cTn>
                                        <p:tgtEl>
                                          <p:spTgt spid="56324">
                                            <p:txEl>
                                              <p:pRg st="3" end="3"/>
                                            </p:txEl>
                                          </p:spTgt>
                                        </p:tgtEl>
                                        <p:attrNameLst>
                                          <p:attrName>style.visibility</p:attrName>
                                        </p:attrNameLst>
                                      </p:cBhvr>
                                      <p:to>
                                        <p:strVal val="visible"/>
                                      </p:to>
                                    </p:set>
                                    <p:anim calcmode="lin" valueType="num">
                                      <p:cBhvr>
                                        <p:cTn id="60" dur="1000" fill="hold"/>
                                        <p:tgtEl>
                                          <p:spTgt spid="56324">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1" dur="1000" fill="hold"/>
                                        <p:tgtEl>
                                          <p:spTgt spid="56324">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62" dur="1000" fill="hold"/>
                                        <p:tgtEl>
                                          <p:spTgt spid="56324">
                                            <p:txEl>
                                              <p:pRg st="3" end="3"/>
                                            </p:txEl>
                                          </p:spTgt>
                                        </p:tgtEl>
                                        <p:attrNameLst>
                                          <p:attrName>ppt_y</p:attrName>
                                        </p:attrNameLst>
                                      </p:cBhvr>
                                      <p:tavLst>
                                        <p:tav tm="0">
                                          <p:val>
                                            <p:strVal val="#ppt_y"/>
                                          </p:val>
                                        </p:tav>
                                        <p:tav tm="100000">
                                          <p:val>
                                            <p:strVal val="#ppt_y"/>
                                          </p:val>
                                        </p:tav>
                                      </p:tavLst>
                                    </p:anim>
                                    <p:animEffect transition="in" filter="fade">
                                      <p:cBhvr>
                                        <p:cTn id="63" dur="1000"/>
                                        <p:tgtEl>
                                          <p:spTgt spid="56324">
                                            <p:txEl>
                                              <p:pRg st="3" end="3"/>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48" presetClass="entr" presetSubtype="0" accel="50000" fill="hold" grpId="0" nodeType="clickEffect">
                                  <p:stCondLst>
                                    <p:cond delay="0"/>
                                  </p:stCondLst>
                                  <p:childTnLst>
                                    <p:set>
                                      <p:cBhvr>
                                        <p:cTn id="67" dur="1" fill="hold">
                                          <p:stCondLst>
                                            <p:cond delay="0"/>
                                          </p:stCondLst>
                                        </p:cTn>
                                        <p:tgtEl>
                                          <p:spTgt spid="56324">
                                            <p:txEl>
                                              <p:pRg st="4" end="4"/>
                                            </p:txEl>
                                          </p:spTgt>
                                        </p:tgtEl>
                                        <p:attrNameLst>
                                          <p:attrName>style.visibility</p:attrName>
                                        </p:attrNameLst>
                                      </p:cBhvr>
                                      <p:to>
                                        <p:strVal val="visible"/>
                                      </p:to>
                                    </p:set>
                                    <p:anim calcmode="lin" valueType="num">
                                      <p:cBhvr>
                                        <p:cTn id="68" dur="1000" fill="hold"/>
                                        <p:tgtEl>
                                          <p:spTgt spid="56324">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9" dur="1000" fill="hold"/>
                                        <p:tgtEl>
                                          <p:spTgt spid="56324">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70" dur="1000" fill="hold"/>
                                        <p:tgtEl>
                                          <p:spTgt spid="56324">
                                            <p:txEl>
                                              <p:pRg st="4" end="4"/>
                                            </p:txEl>
                                          </p:spTgt>
                                        </p:tgtEl>
                                        <p:attrNameLst>
                                          <p:attrName>ppt_y</p:attrName>
                                        </p:attrNameLst>
                                      </p:cBhvr>
                                      <p:tavLst>
                                        <p:tav tm="0">
                                          <p:val>
                                            <p:strVal val="#ppt_y"/>
                                          </p:val>
                                        </p:tav>
                                        <p:tav tm="100000">
                                          <p:val>
                                            <p:strVal val="#ppt_y"/>
                                          </p:val>
                                        </p:tav>
                                      </p:tavLst>
                                    </p:anim>
                                    <p:animEffect transition="in" filter="fade">
                                      <p:cBhvr>
                                        <p:cTn id="71" dur="1000"/>
                                        <p:tgtEl>
                                          <p:spTgt spid="56324">
                                            <p:txEl>
                                              <p:pRg st="4" end="4"/>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48" presetClass="entr" presetSubtype="0" accel="50000" fill="hold" grpId="0" nodeType="clickEffect">
                                  <p:stCondLst>
                                    <p:cond delay="0"/>
                                  </p:stCondLst>
                                  <p:childTnLst>
                                    <p:set>
                                      <p:cBhvr>
                                        <p:cTn id="75" dur="1" fill="hold">
                                          <p:stCondLst>
                                            <p:cond delay="0"/>
                                          </p:stCondLst>
                                        </p:cTn>
                                        <p:tgtEl>
                                          <p:spTgt spid="56337"/>
                                        </p:tgtEl>
                                        <p:attrNameLst>
                                          <p:attrName>style.visibility</p:attrName>
                                        </p:attrNameLst>
                                      </p:cBhvr>
                                      <p:to>
                                        <p:strVal val="visible"/>
                                      </p:to>
                                    </p:set>
                                    <p:anim calcmode="lin" valueType="num">
                                      <p:cBhvr>
                                        <p:cTn id="76" dur="1000" fill="hold"/>
                                        <p:tgtEl>
                                          <p:spTgt spid="5633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7" dur="1000" fill="hold"/>
                                        <p:tgtEl>
                                          <p:spTgt spid="56337"/>
                                        </p:tgtEl>
                                        <p:attrNameLst>
                                          <p:attrName>ppt_x</p:attrName>
                                        </p:attrNameLst>
                                      </p:cBhvr>
                                      <p:tavLst>
                                        <p:tav tm="0">
                                          <p:val>
                                            <p:fltVal val="-1"/>
                                          </p:val>
                                        </p:tav>
                                        <p:tav tm="50000">
                                          <p:val>
                                            <p:fltVal val="0.95"/>
                                          </p:val>
                                        </p:tav>
                                        <p:tav tm="100000">
                                          <p:val>
                                            <p:strVal val="#ppt_x"/>
                                          </p:val>
                                        </p:tav>
                                      </p:tavLst>
                                    </p:anim>
                                    <p:anim calcmode="lin" valueType="num">
                                      <p:cBhvr>
                                        <p:cTn id="78" dur="1000" fill="hold"/>
                                        <p:tgtEl>
                                          <p:spTgt spid="56337"/>
                                        </p:tgtEl>
                                        <p:attrNameLst>
                                          <p:attrName>ppt_y</p:attrName>
                                        </p:attrNameLst>
                                      </p:cBhvr>
                                      <p:tavLst>
                                        <p:tav tm="0">
                                          <p:val>
                                            <p:strVal val="#ppt_y"/>
                                          </p:val>
                                        </p:tav>
                                        <p:tav tm="100000">
                                          <p:val>
                                            <p:strVal val="#ppt_y"/>
                                          </p:val>
                                        </p:tav>
                                      </p:tavLst>
                                    </p:anim>
                                    <p:animEffect transition="in" filter="fade">
                                      <p:cBhvr>
                                        <p:cTn id="79" dur="1000"/>
                                        <p:tgtEl>
                                          <p:spTgt spid="56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4" grpId="0" build="p"/>
      <p:bldP spid="56328" grpId="0"/>
      <p:bldP spid="5633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bwMode="auto">
          <a:xfrm>
            <a:off x="3203575" y="1989138"/>
            <a:ext cx="5940425" cy="982662"/>
          </a:xfrm>
          <a:noFill/>
          <a:ln>
            <a:miter lim="800000"/>
            <a:headEnd/>
            <a:tailEnd/>
          </a:ln>
        </p:spPr>
        <p:txBody>
          <a:bodyPr vert="horz" wrap="none" lIns="92075" tIns="46038" rIns="92075" bIns="46038" numCol="1" anchor="ctr" anchorCtr="0" compatLnSpc="1">
            <a:prstTxWarp prst="textNoShape">
              <a:avLst/>
            </a:prstTxWarp>
          </a:bodyPr>
          <a:lstStyle/>
          <a:p>
            <a:pPr algn="r"/>
            <a:r>
              <a:rPr lang="ar-SA" altLang="en-US" sz="2800" b="0">
                <a:solidFill>
                  <a:srgbClr val="DFC0FF"/>
                </a:solidFill>
                <a:cs typeface="Nazanin" pitchFamily="2" charset="-78"/>
              </a:rPr>
              <a:t>سپس پا</a:t>
            </a:r>
            <a:r>
              <a:rPr lang="fa-IR" altLang="en-US" sz="2800" b="0">
                <a:solidFill>
                  <a:srgbClr val="DFC0FF"/>
                </a:solidFill>
                <a:cs typeface="Nazanin" pitchFamily="2" charset="-78"/>
              </a:rPr>
              <a:t>ی</a:t>
            </a:r>
            <a:r>
              <a:rPr lang="ar-SA" altLang="en-US" sz="2800" b="0">
                <a:solidFill>
                  <a:srgbClr val="DFC0FF"/>
                </a:solidFill>
                <a:cs typeface="Nazanin" pitchFamily="2" charset="-78"/>
              </a:rPr>
              <a:t> نوزاد را از بالا</a:t>
            </a:r>
            <a:r>
              <a:rPr lang="fa-IR" altLang="en-US" sz="2800" b="0">
                <a:solidFill>
                  <a:srgbClr val="DFC0FF"/>
                </a:solidFill>
                <a:cs typeface="Nazanin" pitchFamily="2" charset="-78"/>
              </a:rPr>
              <a:t>ی</a:t>
            </a:r>
            <a:r>
              <a:rPr lang="ar-SA" altLang="en-US" sz="2800" b="0">
                <a:solidFill>
                  <a:srgbClr val="DFC0FF"/>
                </a:solidFill>
                <a:cs typeface="Nazanin" pitchFamily="2" charset="-78"/>
              </a:rPr>
              <a:t> زانو به سمت مچ ماساژ</a:t>
            </a:r>
            <a:r>
              <a:rPr lang="en-US" altLang="en-US" sz="2800" b="0">
                <a:solidFill>
                  <a:srgbClr val="DFC0FF"/>
                </a:solidFill>
                <a:cs typeface="Nazanin" pitchFamily="2" charset="-78"/>
              </a:rPr>
              <a:t/>
            </a:r>
            <a:br>
              <a:rPr lang="en-US" altLang="en-US" sz="2800" b="0">
                <a:solidFill>
                  <a:srgbClr val="DFC0FF"/>
                </a:solidFill>
                <a:cs typeface="Nazanin" pitchFamily="2" charset="-78"/>
              </a:rPr>
            </a:br>
            <a:r>
              <a:rPr lang="ar-SA" altLang="en-US" sz="2800" b="0">
                <a:solidFill>
                  <a:srgbClr val="DFC0FF"/>
                </a:solidFill>
                <a:cs typeface="Nazanin" pitchFamily="2" charset="-78"/>
              </a:rPr>
              <a:t>دهيد، وقت</a:t>
            </a:r>
            <a:r>
              <a:rPr lang="fa-IR" altLang="en-US" sz="2800" b="0">
                <a:solidFill>
                  <a:srgbClr val="DFC0FF"/>
                </a:solidFill>
                <a:cs typeface="Nazanin" pitchFamily="2" charset="-78"/>
              </a:rPr>
              <a:t>ی</a:t>
            </a:r>
            <a:r>
              <a:rPr lang="ar-SA" altLang="en-US" sz="2800" b="0">
                <a:solidFill>
                  <a:srgbClr val="DFC0FF"/>
                </a:solidFill>
                <a:cs typeface="Nazanin" pitchFamily="2" charset="-78"/>
              </a:rPr>
              <a:t> به مچ پا رسيديد، بدون اين كه دست</a:t>
            </a:r>
            <a:r>
              <a:rPr lang="en-US" altLang="en-US" sz="2800" b="0">
                <a:solidFill>
                  <a:srgbClr val="DFC0FF"/>
                </a:solidFill>
                <a:cs typeface="Nazanin" pitchFamily="2" charset="-78"/>
              </a:rPr>
              <a:t/>
            </a:r>
            <a:br>
              <a:rPr lang="en-US" altLang="en-US" sz="2800" b="0">
                <a:solidFill>
                  <a:srgbClr val="DFC0FF"/>
                </a:solidFill>
                <a:cs typeface="Nazanin" pitchFamily="2" charset="-78"/>
              </a:rPr>
            </a:br>
            <a:r>
              <a:rPr lang="ar-SA" altLang="en-US" sz="2800" b="0">
                <a:solidFill>
                  <a:srgbClr val="DFC0FF"/>
                </a:solidFill>
                <a:cs typeface="Nazanin" pitchFamily="2" charset="-78"/>
              </a:rPr>
              <a:t>خود را رها كنيد، دست ديگر را روي ران پاي نوزاد</a:t>
            </a:r>
            <a:r>
              <a:rPr lang="en-US" altLang="en-US" sz="2800" b="0">
                <a:solidFill>
                  <a:srgbClr val="DFC0FF"/>
                </a:solidFill>
                <a:cs typeface="Nazanin" pitchFamily="2" charset="-78"/>
              </a:rPr>
              <a:t/>
            </a:r>
            <a:br>
              <a:rPr lang="en-US" altLang="en-US" sz="2800" b="0">
                <a:solidFill>
                  <a:srgbClr val="DFC0FF"/>
                </a:solidFill>
                <a:cs typeface="Nazanin" pitchFamily="2" charset="-78"/>
              </a:rPr>
            </a:br>
            <a:r>
              <a:rPr lang="en-US" altLang="en-US" sz="2800" b="0">
                <a:solidFill>
                  <a:srgbClr val="DFC0FF"/>
                </a:solidFill>
                <a:cs typeface="Nazanin" pitchFamily="2" charset="-78"/>
              </a:rPr>
              <a:t/>
            </a:r>
            <a:br>
              <a:rPr lang="en-US" altLang="en-US" sz="2800" b="0">
                <a:solidFill>
                  <a:srgbClr val="DFC0FF"/>
                </a:solidFill>
                <a:cs typeface="Nazanin" pitchFamily="2" charset="-78"/>
              </a:rPr>
            </a:br>
            <a:r>
              <a:rPr lang="en-US" altLang="en-US" sz="2800" b="0">
                <a:solidFill>
                  <a:srgbClr val="DFC0FF"/>
                </a:solidFill>
                <a:cs typeface="Nazanin" pitchFamily="2" charset="-78"/>
              </a:rPr>
              <a:t/>
            </a:r>
            <a:br>
              <a:rPr lang="en-US" altLang="en-US" sz="2800" b="0">
                <a:solidFill>
                  <a:srgbClr val="DFC0FF"/>
                </a:solidFill>
                <a:cs typeface="Nazanin" pitchFamily="2" charset="-78"/>
              </a:rPr>
            </a:br>
            <a:r>
              <a:rPr lang="en-US" altLang="en-US" sz="2800" b="0">
                <a:solidFill>
                  <a:srgbClr val="DFC0FF"/>
                </a:solidFill>
                <a:cs typeface="Nazanin" pitchFamily="2" charset="-78"/>
              </a:rPr>
              <a:t/>
            </a:r>
            <a:br>
              <a:rPr lang="en-US" altLang="en-US" sz="2800" b="0">
                <a:solidFill>
                  <a:srgbClr val="DFC0FF"/>
                </a:solidFill>
                <a:cs typeface="Nazanin" pitchFamily="2" charset="-78"/>
              </a:rPr>
            </a:br>
            <a:endParaRPr lang="en-US" altLang="en-US" sz="2800" b="0">
              <a:solidFill>
                <a:srgbClr val="DFC0FF"/>
              </a:solidFill>
              <a:cs typeface="Nazanin" pitchFamily="2" charset="-78"/>
            </a:endParaRPr>
          </a:p>
        </p:txBody>
      </p:sp>
      <p:sp>
        <p:nvSpPr>
          <p:cNvPr id="57349" name="Rectangle 5"/>
          <p:cNvSpPr>
            <a:spLocks noChangeArrowheads="1"/>
          </p:cNvSpPr>
          <p:nvPr/>
        </p:nvSpPr>
        <p:spPr bwMode="auto">
          <a:xfrm>
            <a:off x="2627313" y="2336800"/>
            <a:ext cx="6821487"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قرار دهيد، به طور</a:t>
            </a:r>
            <a:r>
              <a:rPr lang="fa-IR" altLang="en-US" sz="2800">
                <a:solidFill>
                  <a:srgbClr val="DFC0FF"/>
                </a:solidFill>
                <a:cs typeface="Nazanin" pitchFamily="2" charset="-78"/>
              </a:rPr>
              <a:t>ی</a:t>
            </a:r>
            <a:r>
              <a:rPr lang="ar-SA" altLang="en-US" sz="2800">
                <a:solidFill>
                  <a:srgbClr val="DFC0FF"/>
                </a:solidFill>
                <a:cs typeface="Nazanin" pitchFamily="2" charset="-78"/>
              </a:rPr>
              <a:t> كه اين بار نوك انگشتان شما به</a:t>
            </a:r>
            <a:endParaRPr lang="en-US" altLang="en-US" sz="2800">
              <a:solidFill>
                <a:srgbClr val="DFC0FF"/>
              </a:solidFill>
              <a:cs typeface="Nazanin" pitchFamily="2" charset="-78"/>
            </a:endParaRPr>
          </a:p>
        </p:txBody>
      </p:sp>
      <p:sp>
        <p:nvSpPr>
          <p:cNvPr id="57350" name="Rectangle 6"/>
          <p:cNvSpPr>
            <a:spLocks noChangeArrowheads="1"/>
          </p:cNvSpPr>
          <p:nvPr/>
        </p:nvSpPr>
        <p:spPr bwMode="auto">
          <a:xfrm>
            <a:off x="3203575" y="2924175"/>
            <a:ext cx="6427788"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طرف بيرون باشند. مچ خود را به طرف داخل</a:t>
            </a:r>
            <a:endParaRPr lang="en-US" altLang="en-US" sz="2800">
              <a:solidFill>
                <a:srgbClr val="DFC0FF"/>
              </a:solidFill>
              <a:cs typeface="Nazanin" pitchFamily="2" charset="-78"/>
            </a:endParaRPr>
          </a:p>
        </p:txBody>
      </p:sp>
      <p:sp>
        <p:nvSpPr>
          <p:cNvPr id="57351" name="Rectangle 7"/>
          <p:cNvSpPr>
            <a:spLocks noChangeArrowheads="1"/>
          </p:cNvSpPr>
          <p:nvPr/>
        </p:nvSpPr>
        <p:spPr bwMode="auto">
          <a:xfrm>
            <a:off x="3132138" y="3500438"/>
            <a:ext cx="6273800" cy="946150"/>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بچرخانيد تا انگشت شست شما در پشت ران پاي</a:t>
            </a:r>
            <a:r>
              <a:rPr lang="en-US" altLang="en-US" sz="2800">
                <a:solidFill>
                  <a:srgbClr val="DFC0FF"/>
                </a:solidFill>
                <a:cs typeface="Nazanin" pitchFamily="2" charset="-78"/>
              </a:rPr>
              <a:t/>
            </a:r>
            <a:br>
              <a:rPr lang="en-US" altLang="en-US" sz="2800">
                <a:solidFill>
                  <a:srgbClr val="DFC0FF"/>
                </a:solidFill>
                <a:cs typeface="Nazanin" pitchFamily="2" charset="-78"/>
              </a:rPr>
            </a:br>
            <a:endParaRPr lang="en-US" altLang="en-US" sz="2800">
              <a:solidFill>
                <a:srgbClr val="DFC0FF"/>
              </a:solidFill>
              <a:cs typeface="Nazanin" pitchFamily="2" charset="-78"/>
            </a:endParaRPr>
          </a:p>
        </p:txBody>
      </p:sp>
      <p:sp>
        <p:nvSpPr>
          <p:cNvPr id="57352" name="Rectangle 8"/>
          <p:cNvSpPr>
            <a:spLocks noChangeArrowheads="1"/>
          </p:cNvSpPr>
          <p:nvPr/>
        </p:nvSpPr>
        <p:spPr bwMode="auto">
          <a:xfrm>
            <a:off x="2268538" y="4005263"/>
            <a:ext cx="7591425" cy="519112"/>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نوزاد قرار گيرد. مانند دفعه قبل، ولي اين بار قسمت</a:t>
            </a:r>
            <a:endParaRPr lang="en-US" altLang="en-US" sz="2800">
              <a:solidFill>
                <a:srgbClr val="DFC0FF"/>
              </a:solidFill>
              <a:cs typeface="Nazanin" pitchFamily="2" charset="-78"/>
            </a:endParaRPr>
          </a:p>
        </p:txBody>
      </p:sp>
      <p:sp>
        <p:nvSpPr>
          <p:cNvPr id="57353" name="Rectangle 9"/>
          <p:cNvSpPr>
            <a:spLocks noChangeArrowheads="1"/>
          </p:cNvSpPr>
          <p:nvPr/>
        </p:nvSpPr>
        <p:spPr bwMode="auto">
          <a:xfrm>
            <a:off x="4787900" y="4652963"/>
            <a:ext cx="5257800" cy="519112"/>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داخل</a:t>
            </a:r>
            <a:r>
              <a:rPr lang="fa-IR" altLang="en-US" sz="2800">
                <a:solidFill>
                  <a:srgbClr val="DFC0FF"/>
                </a:solidFill>
                <a:cs typeface="Nazanin" pitchFamily="2" charset="-78"/>
              </a:rPr>
              <a:t>ی</a:t>
            </a:r>
            <a:r>
              <a:rPr lang="ar-SA" altLang="en-US" sz="2800">
                <a:solidFill>
                  <a:srgbClr val="DFC0FF"/>
                </a:solidFill>
                <a:cs typeface="Nazanin" pitchFamily="2" charset="-78"/>
              </a:rPr>
              <a:t> مچ پا را ماساژ دهيد</a:t>
            </a:r>
            <a:endParaRPr lang="en-US" altLang="en-US" sz="2800">
              <a:solidFill>
                <a:srgbClr val="DFC0FF"/>
              </a:solidFill>
              <a:cs typeface="Nazanin" pitchFamily="2" charset="-78"/>
            </a:endParaRPr>
          </a:p>
        </p:txBody>
      </p:sp>
      <p:pic>
        <p:nvPicPr>
          <p:cNvPr id="57358" name="Picture 14"/>
          <p:cNvPicPr>
            <a:picLocks noChangeAspect="1" noChangeArrowheads="1"/>
          </p:cNvPicPr>
          <p:nvPr/>
        </p:nvPicPr>
        <p:blipFill>
          <a:blip r:embed="rId2" cstate="print"/>
          <a:srcRect/>
          <a:stretch>
            <a:fillRect/>
          </a:stretch>
        </p:blipFill>
        <p:spPr bwMode="auto">
          <a:xfrm>
            <a:off x="0" y="620713"/>
            <a:ext cx="2895600" cy="5334000"/>
          </a:xfrm>
          <a:prstGeom prst="rect">
            <a:avLst/>
          </a:prstGeom>
          <a:noFill/>
          <a:ln w="9525">
            <a:noFill/>
            <a:miter lim="800000"/>
            <a:headEnd/>
            <a:tailEnd/>
          </a:ln>
          <a:effectLst/>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7358"/>
                                        </p:tgtEl>
                                        <p:attrNameLst>
                                          <p:attrName>style.visibility</p:attrName>
                                        </p:attrNameLst>
                                      </p:cBhvr>
                                      <p:to>
                                        <p:strVal val="visible"/>
                                      </p:to>
                                    </p:set>
                                    <p:animEffect transition="in" filter="circle(in)">
                                      <p:cBhvr>
                                        <p:cTn id="7" dur="2000"/>
                                        <p:tgtEl>
                                          <p:spTgt spid="57358"/>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7346"/>
                                        </p:tgtEl>
                                        <p:attrNameLst>
                                          <p:attrName>style.visibility</p:attrName>
                                        </p:attrNameLst>
                                      </p:cBhvr>
                                      <p:to>
                                        <p:strVal val="visible"/>
                                      </p:to>
                                    </p:set>
                                    <p:anim calcmode="lin" valueType="num">
                                      <p:cBhvr>
                                        <p:cTn id="12" dur="1000" fill="hold"/>
                                        <p:tgtEl>
                                          <p:spTgt spid="57346"/>
                                        </p:tgtEl>
                                        <p:attrNameLst>
                                          <p:attrName>ppt_w</p:attrName>
                                        </p:attrNameLst>
                                      </p:cBhvr>
                                      <p:tavLst>
                                        <p:tav tm="0">
                                          <p:val>
                                            <p:strVal val="#ppt_w*0.70"/>
                                          </p:val>
                                        </p:tav>
                                        <p:tav tm="100000">
                                          <p:val>
                                            <p:strVal val="#ppt_w"/>
                                          </p:val>
                                        </p:tav>
                                      </p:tavLst>
                                    </p:anim>
                                    <p:anim calcmode="lin" valueType="num">
                                      <p:cBhvr>
                                        <p:cTn id="13" dur="1000" fill="hold"/>
                                        <p:tgtEl>
                                          <p:spTgt spid="57346"/>
                                        </p:tgtEl>
                                        <p:attrNameLst>
                                          <p:attrName>ppt_h</p:attrName>
                                        </p:attrNameLst>
                                      </p:cBhvr>
                                      <p:tavLst>
                                        <p:tav tm="0">
                                          <p:val>
                                            <p:strVal val="#ppt_h"/>
                                          </p:val>
                                        </p:tav>
                                        <p:tav tm="100000">
                                          <p:val>
                                            <p:strVal val="#ppt_h"/>
                                          </p:val>
                                        </p:tav>
                                      </p:tavLst>
                                    </p:anim>
                                    <p:animEffect transition="in" filter="fade">
                                      <p:cBhvr>
                                        <p:cTn id="14" dur="1000"/>
                                        <p:tgtEl>
                                          <p:spTgt spid="5734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1" nodeType="clickEffect">
                                  <p:stCondLst>
                                    <p:cond delay="0"/>
                                  </p:stCondLst>
                                  <p:childTnLst>
                                    <p:set>
                                      <p:cBhvr>
                                        <p:cTn id="18" dur="1" fill="hold">
                                          <p:stCondLst>
                                            <p:cond delay="0"/>
                                          </p:stCondLst>
                                        </p:cTn>
                                        <p:tgtEl>
                                          <p:spTgt spid="57346"/>
                                        </p:tgtEl>
                                        <p:attrNameLst>
                                          <p:attrName>style.visibility</p:attrName>
                                        </p:attrNameLst>
                                      </p:cBhvr>
                                      <p:to>
                                        <p:strVal val="visible"/>
                                      </p:to>
                                    </p:set>
                                    <p:anim calcmode="lin" valueType="num">
                                      <p:cBhvr>
                                        <p:cTn id="19" dur="1000" fill="hold"/>
                                        <p:tgtEl>
                                          <p:spTgt spid="57346"/>
                                        </p:tgtEl>
                                        <p:attrNameLst>
                                          <p:attrName>ppt_w</p:attrName>
                                        </p:attrNameLst>
                                      </p:cBhvr>
                                      <p:tavLst>
                                        <p:tav tm="0">
                                          <p:val>
                                            <p:strVal val="#ppt_w*0.70"/>
                                          </p:val>
                                        </p:tav>
                                        <p:tav tm="100000">
                                          <p:val>
                                            <p:strVal val="#ppt_w"/>
                                          </p:val>
                                        </p:tav>
                                      </p:tavLst>
                                    </p:anim>
                                    <p:anim calcmode="lin" valueType="num">
                                      <p:cBhvr>
                                        <p:cTn id="20" dur="1000" fill="hold"/>
                                        <p:tgtEl>
                                          <p:spTgt spid="57346"/>
                                        </p:tgtEl>
                                        <p:attrNameLst>
                                          <p:attrName>ppt_h</p:attrName>
                                        </p:attrNameLst>
                                      </p:cBhvr>
                                      <p:tavLst>
                                        <p:tav tm="0">
                                          <p:val>
                                            <p:strVal val="#ppt_h"/>
                                          </p:val>
                                        </p:tav>
                                        <p:tav tm="100000">
                                          <p:val>
                                            <p:strVal val="#ppt_h"/>
                                          </p:val>
                                        </p:tav>
                                      </p:tavLst>
                                    </p:anim>
                                    <p:animEffect transition="in" filter="fade">
                                      <p:cBhvr>
                                        <p:cTn id="21" dur="1000"/>
                                        <p:tgtEl>
                                          <p:spTgt spid="57346"/>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57349"/>
                                        </p:tgtEl>
                                        <p:attrNameLst>
                                          <p:attrName>style.visibility</p:attrName>
                                        </p:attrNameLst>
                                      </p:cBhvr>
                                      <p:to>
                                        <p:strVal val="visible"/>
                                      </p:to>
                                    </p:set>
                                    <p:anim calcmode="lin" valueType="num">
                                      <p:cBhvr>
                                        <p:cTn id="26" dur="1000" fill="hold"/>
                                        <p:tgtEl>
                                          <p:spTgt spid="57349"/>
                                        </p:tgtEl>
                                        <p:attrNameLst>
                                          <p:attrName>ppt_w</p:attrName>
                                        </p:attrNameLst>
                                      </p:cBhvr>
                                      <p:tavLst>
                                        <p:tav tm="0">
                                          <p:val>
                                            <p:strVal val="#ppt_w*0.70"/>
                                          </p:val>
                                        </p:tav>
                                        <p:tav tm="100000">
                                          <p:val>
                                            <p:strVal val="#ppt_w"/>
                                          </p:val>
                                        </p:tav>
                                      </p:tavLst>
                                    </p:anim>
                                    <p:anim calcmode="lin" valueType="num">
                                      <p:cBhvr>
                                        <p:cTn id="27" dur="1000" fill="hold"/>
                                        <p:tgtEl>
                                          <p:spTgt spid="57349"/>
                                        </p:tgtEl>
                                        <p:attrNameLst>
                                          <p:attrName>ppt_h</p:attrName>
                                        </p:attrNameLst>
                                      </p:cBhvr>
                                      <p:tavLst>
                                        <p:tav tm="0">
                                          <p:val>
                                            <p:strVal val="#ppt_h"/>
                                          </p:val>
                                        </p:tav>
                                        <p:tav tm="100000">
                                          <p:val>
                                            <p:strVal val="#ppt_h"/>
                                          </p:val>
                                        </p:tav>
                                      </p:tavLst>
                                    </p:anim>
                                    <p:animEffect transition="in" filter="fade">
                                      <p:cBhvr>
                                        <p:cTn id="28" dur="1000"/>
                                        <p:tgtEl>
                                          <p:spTgt spid="57349"/>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57350"/>
                                        </p:tgtEl>
                                        <p:attrNameLst>
                                          <p:attrName>style.visibility</p:attrName>
                                        </p:attrNameLst>
                                      </p:cBhvr>
                                      <p:to>
                                        <p:strVal val="visible"/>
                                      </p:to>
                                    </p:set>
                                    <p:anim calcmode="lin" valueType="num">
                                      <p:cBhvr>
                                        <p:cTn id="33" dur="1000" fill="hold"/>
                                        <p:tgtEl>
                                          <p:spTgt spid="57350"/>
                                        </p:tgtEl>
                                        <p:attrNameLst>
                                          <p:attrName>ppt_w</p:attrName>
                                        </p:attrNameLst>
                                      </p:cBhvr>
                                      <p:tavLst>
                                        <p:tav tm="0">
                                          <p:val>
                                            <p:strVal val="#ppt_w*0.70"/>
                                          </p:val>
                                        </p:tav>
                                        <p:tav tm="100000">
                                          <p:val>
                                            <p:strVal val="#ppt_w"/>
                                          </p:val>
                                        </p:tav>
                                      </p:tavLst>
                                    </p:anim>
                                    <p:anim calcmode="lin" valueType="num">
                                      <p:cBhvr>
                                        <p:cTn id="34" dur="1000" fill="hold"/>
                                        <p:tgtEl>
                                          <p:spTgt spid="57350"/>
                                        </p:tgtEl>
                                        <p:attrNameLst>
                                          <p:attrName>ppt_h</p:attrName>
                                        </p:attrNameLst>
                                      </p:cBhvr>
                                      <p:tavLst>
                                        <p:tav tm="0">
                                          <p:val>
                                            <p:strVal val="#ppt_h"/>
                                          </p:val>
                                        </p:tav>
                                        <p:tav tm="100000">
                                          <p:val>
                                            <p:strVal val="#ppt_h"/>
                                          </p:val>
                                        </p:tav>
                                      </p:tavLst>
                                    </p:anim>
                                    <p:animEffect transition="in" filter="fade">
                                      <p:cBhvr>
                                        <p:cTn id="35" dur="1000"/>
                                        <p:tgtEl>
                                          <p:spTgt spid="57350"/>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57351"/>
                                        </p:tgtEl>
                                        <p:attrNameLst>
                                          <p:attrName>style.visibility</p:attrName>
                                        </p:attrNameLst>
                                      </p:cBhvr>
                                      <p:to>
                                        <p:strVal val="visible"/>
                                      </p:to>
                                    </p:set>
                                    <p:anim calcmode="lin" valueType="num">
                                      <p:cBhvr>
                                        <p:cTn id="40" dur="1000" fill="hold"/>
                                        <p:tgtEl>
                                          <p:spTgt spid="57351"/>
                                        </p:tgtEl>
                                        <p:attrNameLst>
                                          <p:attrName>ppt_w</p:attrName>
                                        </p:attrNameLst>
                                      </p:cBhvr>
                                      <p:tavLst>
                                        <p:tav tm="0">
                                          <p:val>
                                            <p:strVal val="#ppt_w*0.70"/>
                                          </p:val>
                                        </p:tav>
                                        <p:tav tm="100000">
                                          <p:val>
                                            <p:strVal val="#ppt_w"/>
                                          </p:val>
                                        </p:tav>
                                      </p:tavLst>
                                    </p:anim>
                                    <p:anim calcmode="lin" valueType="num">
                                      <p:cBhvr>
                                        <p:cTn id="41" dur="1000" fill="hold"/>
                                        <p:tgtEl>
                                          <p:spTgt spid="57351"/>
                                        </p:tgtEl>
                                        <p:attrNameLst>
                                          <p:attrName>ppt_h</p:attrName>
                                        </p:attrNameLst>
                                      </p:cBhvr>
                                      <p:tavLst>
                                        <p:tav tm="0">
                                          <p:val>
                                            <p:strVal val="#ppt_h"/>
                                          </p:val>
                                        </p:tav>
                                        <p:tav tm="100000">
                                          <p:val>
                                            <p:strVal val="#ppt_h"/>
                                          </p:val>
                                        </p:tav>
                                      </p:tavLst>
                                    </p:anim>
                                    <p:animEffect transition="in" filter="fade">
                                      <p:cBhvr>
                                        <p:cTn id="42" dur="1000"/>
                                        <p:tgtEl>
                                          <p:spTgt spid="57351"/>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57352"/>
                                        </p:tgtEl>
                                        <p:attrNameLst>
                                          <p:attrName>style.visibility</p:attrName>
                                        </p:attrNameLst>
                                      </p:cBhvr>
                                      <p:to>
                                        <p:strVal val="visible"/>
                                      </p:to>
                                    </p:set>
                                    <p:anim calcmode="lin" valueType="num">
                                      <p:cBhvr>
                                        <p:cTn id="47" dur="1000" fill="hold"/>
                                        <p:tgtEl>
                                          <p:spTgt spid="57352"/>
                                        </p:tgtEl>
                                        <p:attrNameLst>
                                          <p:attrName>ppt_w</p:attrName>
                                        </p:attrNameLst>
                                      </p:cBhvr>
                                      <p:tavLst>
                                        <p:tav tm="0">
                                          <p:val>
                                            <p:strVal val="#ppt_w*0.70"/>
                                          </p:val>
                                        </p:tav>
                                        <p:tav tm="100000">
                                          <p:val>
                                            <p:strVal val="#ppt_w"/>
                                          </p:val>
                                        </p:tav>
                                      </p:tavLst>
                                    </p:anim>
                                    <p:anim calcmode="lin" valueType="num">
                                      <p:cBhvr>
                                        <p:cTn id="48" dur="1000" fill="hold"/>
                                        <p:tgtEl>
                                          <p:spTgt spid="57352"/>
                                        </p:tgtEl>
                                        <p:attrNameLst>
                                          <p:attrName>ppt_h</p:attrName>
                                        </p:attrNameLst>
                                      </p:cBhvr>
                                      <p:tavLst>
                                        <p:tav tm="0">
                                          <p:val>
                                            <p:strVal val="#ppt_h"/>
                                          </p:val>
                                        </p:tav>
                                        <p:tav tm="100000">
                                          <p:val>
                                            <p:strVal val="#ppt_h"/>
                                          </p:val>
                                        </p:tav>
                                      </p:tavLst>
                                    </p:anim>
                                    <p:animEffect transition="in" filter="fade">
                                      <p:cBhvr>
                                        <p:cTn id="49" dur="1000"/>
                                        <p:tgtEl>
                                          <p:spTgt spid="57352"/>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57353"/>
                                        </p:tgtEl>
                                        <p:attrNameLst>
                                          <p:attrName>style.visibility</p:attrName>
                                        </p:attrNameLst>
                                      </p:cBhvr>
                                      <p:to>
                                        <p:strVal val="visible"/>
                                      </p:to>
                                    </p:set>
                                    <p:anim calcmode="lin" valueType="num">
                                      <p:cBhvr>
                                        <p:cTn id="54" dur="1000" fill="hold"/>
                                        <p:tgtEl>
                                          <p:spTgt spid="57353"/>
                                        </p:tgtEl>
                                        <p:attrNameLst>
                                          <p:attrName>ppt_w</p:attrName>
                                        </p:attrNameLst>
                                      </p:cBhvr>
                                      <p:tavLst>
                                        <p:tav tm="0">
                                          <p:val>
                                            <p:strVal val="#ppt_w*0.70"/>
                                          </p:val>
                                        </p:tav>
                                        <p:tav tm="100000">
                                          <p:val>
                                            <p:strVal val="#ppt_w"/>
                                          </p:val>
                                        </p:tav>
                                      </p:tavLst>
                                    </p:anim>
                                    <p:anim calcmode="lin" valueType="num">
                                      <p:cBhvr>
                                        <p:cTn id="55" dur="1000" fill="hold"/>
                                        <p:tgtEl>
                                          <p:spTgt spid="57353"/>
                                        </p:tgtEl>
                                        <p:attrNameLst>
                                          <p:attrName>ppt_h</p:attrName>
                                        </p:attrNameLst>
                                      </p:cBhvr>
                                      <p:tavLst>
                                        <p:tav tm="0">
                                          <p:val>
                                            <p:strVal val="#ppt_h"/>
                                          </p:val>
                                        </p:tav>
                                        <p:tav tm="100000">
                                          <p:val>
                                            <p:strVal val="#ppt_h"/>
                                          </p:val>
                                        </p:tav>
                                      </p:tavLst>
                                    </p:anim>
                                    <p:animEffect transition="in" filter="fade">
                                      <p:cBhvr>
                                        <p:cTn id="56" dur="1000"/>
                                        <p:tgtEl>
                                          <p:spTgt spid="57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6" grpId="1"/>
      <p:bldP spid="57349" grpId="0"/>
      <p:bldP spid="57350" grpId="0"/>
      <p:bldP spid="57351" grpId="0"/>
      <p:bldP spid="57352" grpId="0"/>
      <p:bldP spid="5735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body" sz="half" idx="2"/>
          </p:nvPr>
        </p:nvSpPr>
        <p:spPr bwMode="auto">
          <a:xfrm>
            <a:off x="3048000" y="5029200"/>
            <a:ext cx="5334000" cy="2438400"/>
          </a:xfrm>
          <a:noFill/>
          <a:ln>
            <a:miter lim="800000"/>
            <a:headEnd/>
            <a:tailEnd/>
          </a:ln>
        </p:spPr>
        <p:txBody>
          <a:bodyPr vert="horz" wrap="none" lIns="92075" tIns="46038" rIns="92075" bIns="46038" numCol="1" anchor="ctr" anchorCtr="0" compatLnSpc="1">
            <a:prstTxWarp prst="textNoShape">
              <a:avLst/>
            </a:prstTxWarp>
          </a:bodyPr>
          <a:lstStyle/>
          <a:p>
            <a:endParaRPr lang="fa-IR" altLang="en-US" b="0">
              <a:solidFill>
                <a:srgbClr val="DFC0FF"/>
              </a:solidFill>
              <a:cs typeface="Nazanin" pitchFamily="2" charset="-78"/>
            </a:endParaRPr>
          </a:p>
          <a:p>
            <a:endParaRPr lang="fa-IR" altLang="en-US" b="0">
              <a:solidFill>
                <a:srgbClr val="DFC0FF"/>
              </a:solidFill>
              <a:cs typeface="Nazanin" pitchFamily="2" charset="-78"/>
            </a:endParaRPr>
          </a:p>
          <a:p>
            <a:endParaRPr lang="fa-IR" altLang="en-US" b="0">
              <a:solidFill>
                <a:srgbClr val="DFC0FF"/>
              </a:solidFill>
              <a:cs typeface="Nazanin" pitchFamily="2" charset="-78"/>
            </a:endParaRPr>
          </a:p>
          <a:p>
            <a:pPr>
              <a:buFont typeface="Wingdings" pitchFamily="2" charset="2"/>
              <a:buNone/>
            </a:pPr>
            <a:endParaRPr lang="ar-SA" altLang="fa-IR" b="0">
              <a:solidFill>
                <a:srgbClr val="DFC0FF"/>
              </a:solidFill>
              <a:cs typeface="Nazanin" pitchFamily="2" charset="-78"/>
            </a:endParaRPr>
          </a:p>
          <a:p>
            <a:pPr>
              <a:buFont typeface="Wingdings" pitchFamily="2" charset="2"/>
              <a:buNone/>
            </a:pPr>
            <a:endParaRPr lang="fa-IR" altLang="en-US" b="0">
              <a:solidFill>
                <a:srgbClr val="DFC0FF"/>
              </a:solidFill>
              <a:cs typeface="Nazanin" pitchFamily="2" charset="-78"/>
            </a:endParaRPr>
          </a:p>
          <a:p>
            <a:pPr>
              <a:buFont typeface="Wingdings" pitchFamily="2" charset="2"/>
              <a:buNone/>
            </a:pPr>
            <a:endParaRPr lang="en-US" altLang="en-US" sz="2400"/>
          </a:p>
        </p:txBody>
      </p:sp>
      <p:sp>
        <p:nvSpPr>
          <p:cNvPr id="58377" name="Rectangle 9"/>
          <p:cNvSpPr>
            <a:spLocks noChangeArrowheads="1"/>
          </p:cNvSpPr>
          <p:nvPr/>
        </p:nvSpPr>
        <p:spPr bwMode="auto">
          <a:xfrm>
            <a:off x="3465513" y="765175"/>
            <a:ext cx="5678487" cy="519113"/>
          </a:xfrm>
          <a:prstGeom prst="rect">
            <a:avLst/>
          </a:prstGeom>
          <a:noFill/>
          <a:ln w="9525">
            <a:noFill/>
            <a:miter lim="800000"/>
            <a:headEnd/>
            <a:tailEnd/>
          </a:ln>
          <a:effectLst/>
        </p:spPr>
        <p:txBody>
          <a:bodyPr lIns="92075" tIns="46038" rIns="92075" bIns="46038" anchor="ctr">
            <a:spAutoFit/>
          </a:bodyPr>
          <a:lstStyle/>
          <a:p>
            <a:pPr algn="r"/>
            <a:r>
              <a:rPr lang="ar-SA" altLang="en-US" sz="2800">
                <a:solidFill>
                  <a:srgbClr val="DFC0FF"/>
                </a:solidFill>
                <a:cs typeface="Nazanin" pitchFamily="2" charset="-78"/>
              </a:rPr>
              <a:t>با دو دست ران پا</a:t>
            </a:r>
            <a:r>
              <a:rPr lang="ar-SA" altLang="fa-IR" sz="2800">
                <a:solidFill>
                  <a:srgbClr val="DFC0FF"/>
                </a:solidFill>
                <a:cs typeface="Nazanin" pitchFamily="2" charset="-78"/>
              </a:rPr>
              <a:t>ي </a:t>
            </a:r>
            <a:r>
              <a:rPr lang="ar-SA" altLang="en-US" sz="2800">
                <a:solidFill>
                  <a:srgbClr val="DFC0FF"/>
                </a:solidFill>
                <a:cs typeface="Nazanin" pitchFamily="2" charset="-78"/>
              </a:rPr>
              <a:t>نوزاد را بگ</a:t>
            </a:r>
            <a:r>
              <a:rPr lang="ar-SA" altLang="fa-IR" sz="2800">
                <a:solidFill>
                  <a:srgbClr val="DFC0FF"/>
                </a:solidFill>
                <a:cs typeface="Nazanin" pitchFamily="2" charset="-78"/>
              </a:rPr>
              <a:t>ي</a:t>
            </a:r>
            <a:r>
              <a:rPr lang="ar-SA" altLang="en-US" sz="2800">
                <a:solidFill>
                  <a:srgbClr val="DFC0FF"/>
                </a:solidFill>
                <a:cs typeface="Nazanin" pitchFamily="2" charset="-78"/>
              </a:rPr>
              <a:t>ر</a:t>
            </a:r>
            <a:r>
              <a:rPr lang="ar-SA" altLang="fa-IR" sz="2800">
                <a:solidFill>
                  <a:srgbClr val="DFC0FF"/>
                </a:solidFill>
                <a:cs typeface="Nazanin" pitchFamily="2" charset="-78"/>
              </a:rPr>
              <a:t>ي</a:t>
            </a:r>
            <a:r>
              <a:rPr lang="ar-SA" altLang="en-US" sz="2800">
                <a:solidFill>
                  <a:srgbClr val="DFC0FF"/>
                </a:solidFill>
                <a:cs typeface="Nazanin" pitchFamily="2" charset="-78"/>
              </a:rPr>
              <a:t>د و با </a:t>
            </a:r>
            <a:r>
              <a:rPr lang="ar-SA" altLang="fa-IR" sz="2800">
                <a:solidFill>
                  <a:srgbClr val="DFC0FF"/>
                </a:solidFill>
                <a:cs typeface="Nazanin" pitchFamily="2" charset="-78"/>
              </a:rPr>
              <a:t>ك</a:t>
            </a:r>
            <a:r>
              <a:rPr lang="ar-SA" altLang="en-US" sz="2800">
                <a:solidFill>
                  <a:srgbClr val="DFC0FF"/>
                </a:solidFill>
                <a:cs typeface="Nazanin" pitchFamily="2" charset="-78"/>
              </a:rPr>
              <a:t>مي فشار</a:t>
            </a:r>
            <a:endParaRPr lang="en-US" altLang="en-US" sz="2800">
              <a:solidFill>
                <a:srgbClr val="DFC0FF"/>
              </a:solidFill>
              <a:cs typeface="Nazanin" pitchFamily="2" charset="-78"/>
            </a:endParaRPr>
          </a:p>
        </p:txBody>
      </p:sp>
      <p:sp>
        <p:nvSpPr>
          <p:cNvPr id="58378" name="Rectangle 10"/>
          <p:cNvSpPr>
            <a:spLocks noChangeArrowheads="1"/>
          </p:cNvSpPr>
          <p:nvPr/>
        </p:nvSpPr>
        <p:spPr bwMode="auto">
          <a:xfrm>
            <a:off x="684213" y="836613"/>
            <a:ext cx="8459787" cy="946150"/>
          </a:xfrm>
          <a:prstGeom prst="rect">
            <a:avLst/>
          </a:prstGeom>
          <a:noFill/>
          <a:ln w="9525">
            <a:noFill/>
            <a:miter lim="800000"/>
            <a:headEnd/>
            <a:tailEnd/>
          </a:ln>
          <a:effectLst/>
        </p:spPr>
        <p:txBody>
          <a:bodyPr lIns="92075" tIns="46038" rIns="92075" bIns="46038" anchor="ctr">
            <a:spAutoFit/>
          </a:bodyPr>
          <a:lstStyle/>
          <a:p>
            <a:pPr algn="r">
              <a:spcBef>
                <a:spcPct val="0"/>
              </a:spcBef>
            </a:pPr>
            <a:endParaRPr lang="en-US" altLang="en-US" sz="2800">
              <a:solidFill>
                <a:srgbClr val="DFC0FF"/>
              </a:solidFill>
              <a:cs typeface="Nazanin" pitchFamily="2" charset="-78"/>
            </a:endParaRPr>
          </a:p>
          <a:p>
            <a:pPr algn="r">
              <a:spcBef>
                <a:spcPct val="0"/>
              </a:spcBef>
            </a:pPr>
            <a:r>
              <a:rPr lang="ar-SA" altLang="fa-IR" sz="2800">
                <a:solidFill>
                  <a:srgbClr val="DFC0FF"/>
                </a:solidFill>
                <a:cs typeface="Nazanin" pitchFamily="2" charset="-78"/>
              </a:rPr>
              <a:t>د</a:t>
            </a:r>
            <a:r>
              <a:rPr lang="ar-SA" altLang="en-US" sz="2800">
                <a:solidFill>
                  <a:srgbClr val="DFC0FF"/>
                </a:solidFill>
                <a:cs typeface="Nazanin" pitchFamily="2" charset="-78"/>
              </a:rPr>
              <a:t>س</a:t>
            </a:r>
            <a:r>
              <a:rPr lang="ar-SA" altLang="fa-IR" sz="2800">
                <a:solidFill>
                  <a:srgbClr val="DFC0FF"/>
                </a:solidFill>
                <a:cs typeface="Nazanin" pitchFamily="2" charset="-78"/>
              </a:rPr>
              <a:t>ت </a:t>
            </a:r>
            <a:r>
              <a:rPr lang="ar-SA" altLang="en-US" sz="2800">
                <a:solidFill>
                  <a:srgbClr val="DFC0FF"/>
                </a:solidFill>
                <a:cs typeface="Nazanin" pitchFamily="2" charset="-78"/>
              </a:rPr>
              <a:t>ه</a:t>
            </a:r>
            <a:r>
              <a:rPr lang="ar-SA" altLang="fa-IR" sz="2800">
                <a:solidFill>
                  <a:srgbClr val="DFC0FF"/>
                </a:solidFill>
                <a:cs typeface="Nazanin" pitchFamily="2" charset="-78"/>
              </a:rPr>
              <a:t>ا </a:t>
            </a:r>
            <a:r>
              <a:rPr lang="ar-SA" altLang="en-US" sz="2800">
                <a:solidFill>
                  <a:srgbClr val="DFC0FF"/>
                </a:solidFill>
                <a:cs typeface="Nazanin" pitchFamily="2" charset="-78"/>
              </a:rPr>
              <a:t>ر</a:t>
            </a:r>
            <a:r>
              <a:rPr lang="ar-SA" altLang="fa-IR" sz="2800">
                <a:solidFill>
                  <a:srgbClr val="DFC0FF"/>
                </a:solidFill>
                <a:cs typeface="Nazanin" pitchFamily="2" charset="-78"/>
              </a:rPr>
              <a:t>ا </a:t>
            </a:r>
            <a:r>
              <a:rPr lang="ar-SA" altLang="en-US" sz="2800">
                <a:solidFill>
                  <a:srgbClr val="DFC0FF"/>
                </a:solidFill>
                <a:cs typeface="Nazanin" pitchFamily="2" charset="-78"/>
              </a:rPr>
              <a:t>در جهت مخالف به دور پا بچرخان</a:t>
            </a:r>
            <a:r>
              <a:rPr lang="ar-SA" altLang="fa-IR" sz="2800">
                <a:solidFill>
                  <a:srgbClr val="DFC0FF"/>
                </a:solidFill>
                <a:cs typeface="Nazanin" pitchFamily="2" charset="-78"/>
              </a:rPr>
              <a:t>ي</a:t>
            </a:r>
            <a:r>
              <a:rPr lang="ar-SA" altLang="en-US" sz="2800">
                <a:solidFill>
                  <a:srgbClr val="DFC0FF"/>
                </a:solidFill>
                <a:cs typeface="Nazanin" pitchFamily="2" charset="-78"/>
              </a:rPr>
              <a:t>د</a:t>
            </a:r>
            <a:endParaRPr lang="en-US" altLang="en-US" sz="2800">
              <a:solidFill>
                <a:srgbClr val="DFC0FF"/>
              </a:solidFill>
              <a:cs typeface="Nazanin" pitchFamily="2" charset="-78"/>
            </a:endParaRPr>
          </a:p>
        </p:txBody>
      </p:sp>
      <p:sp>
        <p:nvSpPr>
          <p:cNvPr id="58379" name="Rectangle 11"/>
          <p:cNvSpPr>
            <a:spLocks noChangeArrowheads="1"/>
          </p:cNvSpPr>
          <p:nvPr/>
        </p:nvSpPr>
        <p:spPr bwMode="auto">
          <a:xfrm>
            <a:off x="4203700" y="1700213"/>
            <a:ext cx="4943475" cy="519112"/>
          </a:xfrm>
          <a:prstGeom prst="rect">
            <a:avLst/>
          </a:prstGeom>
          <a:noFill/>
          <a:ln w="9525">
            <a:noFill/>
            <a:miter lim="800000"/>
            <a:headEnd/>
            <a:tailEnd/>
          </a:ln>
          <a:effectLst/>
        </p:spPr>
        <p:txBody>
          <a:bodyPr wrap="none" lIns="92075" tIns="46038" rIns="92075" bIns="46038" anchor="ctr">
            <a:spAutoFit/>
          </a:bodyPr>
          <a:lstStyle/>
          <a:p>
            <a:r>
              <a:rPr lang="ar-SA" altLang="en-US" sz="2800">
                <a:solidFill>
                  <a:srgbClr val="DFC0FF"/>
                </a:solidFill>
                <a:cs typeface="Nazanin" pitchFamily="2" charset="-78"/>
              </a:rPr>
              <a:t>و هم</a:t>
            </a:r>
            <a:r>
              <a:rPr lang="ar-SA" altLang="fa-IR" sz="2800">
                <a:solidFill>
                  <a:srgbClr val="DFC0FF"/>
                </a:solidFill>
                <a:cs typeface="Nazanin" pitchFamily="2" charset="-78"/>
              </a:rPr>
              <a:t>ي</a:t>
            </a:r>
            <a:r>
              <a:rPr lang="ar-SA" altLang="en-US" sz="2800">
                <a:solidFill>
                  <a:srgbClr val="DFC0FF"/>
                </a:solidFill>
                <a:cs typeface="Nazanin" pitchFamily="2" charset="-78"/>
              </a:rPr>
              <a:t>ن طور </a:t>
            </a:r>
            <a:r>
              <a:rPr lang="ar-SA" altLang="fa-IR" sz="2800">
                <a:solidFill>
                  <a:srgbClr val="DFC0FF"/>
                </a:solidFill>
                <a:cs typeface="Nazanin" pitchFamily="2" charset="-78"/>
              </a:rPr>
              <a:t>ك</a:t>
            </a:r>
            <a:r>
              <a:rPr lang="ar-SA" altLang="en-US" sz="2800">
                <a:solidFill>
                  <a:srgbClr val="DFC0FF"/>
                </a:solidFill>
                <a:cs typeface="Nazanin" pitchFamily="2" charset="-78"/>
              </a:rPr>
              <a:t>ه دست ها به حر</a:t>
            </a:r>
            <a:r>
              <a:rPr lang="ar-SA" altLang="fa-IR" sz="2800">
                <a:solidFill>
                  <a:srgbClr val="DFC0FF"/>
                </a:solidFill>
                <a:cs typeface="Nazanin" pitchFamily="2" charset="-78"/>
              </a:rPr>
              <a:t>ك</a:t>
            </a:r>
            <a:r>
              <a:rPr lang="ar-SA" altLang="en-US" sz="2800">
                <a:solidFill>
                  <a:srgbClr val="DFC0FF"/>
                </a:solidFill>
                <a:cs typeface="Nazanin" pitchFamily="2" charset="-78"/>
              </a:rPr>
              <a:t>ت پ</a:t>
            </a:r>
            <a:r>
              <a:rPr lang="ar-SA" altLang="fa-IR" sz="2800">
                <a:solidFill>
                  <a:srgbClr val="DFC0FF"/>
                </a:solidFill>
                <a:cs typeface="Nazanin" pitchFamily="2" charset="-78"/>
              </a:rPr>
              <a:t>ي</a:t>
            </a:r>
            <a:r>
              <a:rPr lang="ar-SA" altLang="en-US" sz="2800">
                <a:solidFill>
                  <a:srgbClr val="DFC0FF"/>
                </a:solidFill>
                <a:cs typeface="Nazanin" pitchFamily="2" charset="-78"/>
              </a:rPr>
              <a:t>چش</a:t>
            </a:r>
            <a:endParaRPr lang="en-US" altLang="en-US" sz="2800">
              <a:solidFill>
                <a:srgbClr val="DFC0FF"/>
              </a:solidFill>
              <a:cs typeface="Nazanin" pitchFamily="2" charset="-78"/>
            </a:endParaRPr>
          </a:p>
        </p:txBody>
      </p:sp>
      <p:sp>
        <p:nvSpPr>
          <p:cNvPr id="58380" name="Rectangle 12"/>
          <p:cNvSpPr>
            <a:spLocks noChangeArrowheads="1"/>
          </p:cNvSpPr>
          <p:nvPr/>
        </p:nvSpPr>
        <p:spPr bwMode="auto">
          <a:xfrm>
            <a:off x="3563938" y="2205038"/>
            <a:ext cx="6096000" cy="519112"/>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خود ادامه م</a:t>
            </a:r>
            <a:r>
              <a:rPr lang="ar-SA" altLang="fa-IR" sz="2800">
                <a:solidFill>
                  <a:srgbClr val="DFC0FF"/>
                </a:solidFill>
                <a:cs typeface="Nazanin" pitchFamily="2" charset="-78"/>
              </a:rPr>
              <a:t>ي</a:t>
            </a:r>
            <a:r>
              <a:rPr lang="ar-SA" altLang="en-US" sz="2800">
                <a:solidFill>
                  <a:srgbClr val="DFC0FF"/>
                </a:solidFill>
                <a:cs typeface="Nazanin" pitchFamily="2" charset="-78"/>
              </a:rPr>
              <a:t>دهند آنها را به آرام</a:t>
            </a:r>
            <a:r>
              <a:rPr lang="fa-IR" altLang="en-US" sz="2800">
                <a:solidFill>
                  <a:srgbClr val="DFC0FF"/>
                </a:solidFill>
                <a:cs typeface="Nazanin" pitchFamily="2" charset="-78"/>
              </a:rPr>
              <a:t>ی</a:t>
            </a:r>
            <a:r>
              <a:rPr lang="ar-SA" altLang="en-US" sz="2800">
                <a:solidFill>
                  <a:srgbClr val="DFC0FF"/>
                </a:solidFill>
                <a:cs typeface="Nazanin" pitchFamily="2" charset="-78"/>
              </a:rPr>
              <a:t> به طرف</a:t>
            </a:r>
            <a:endParaRPr lang="en-US" altLang="en-US" sz="2800">
              <a:solidFill>
                <a:srgbClr val="DFC0FF"/>
              </a:solidFill>
              <a:cs typeface="Nazanin" pitchFamily="2" charset="-78"/>
            </a:endParaRPr>
          </a:p>
        </p:txBody>
      </p:sp>
      <p:sp>
        <p:nvSpPr>
          <p:cNvPr id="58381" name="Rectangle 13"/>
          <p:cNvSpPr>
            <a:spLocks noChangeArrowheads="1"/>
          </p:cNvSpPr>
          <p:nvPr/>
        </p:nvSpPr>
        <p:spPr bwMode="auto">
          <a:xfrm>
            <a:off x="4483100" y="2708275"/>
            <a:ext cx="4984750"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پا</a:t>
            </a:r>
            <a:r>
              <a:rPr lang="ar-SA" altLang="fa-IR" sz="2800">
                <a:solidFill>
                  <a:srgbClr val="DFC0FF"/>
                </a:solidFill>
                <a:cs typeface="Nazanin" pitchFamily="2" charset="-78"/>
              </a:rPr>
              <a:t>ي</a:t>
            </a:r>
            <a:r>
              <a:rPr lang="ar-SA" altLang="en-US" sz="2800">
                <a:solidFill>
                  <a:srgbClr val="DFC0FF"/>
                </a:solidFill>
                <a:cs typeface="Nazanin" pitchFamily="2" charset="-78"/>
              </a:rPr>
              <a:t>ي</a:t>
            </a:r>
            <a:r>
              <a:rPr lang="ar-SA" altLang="fa-IR" sz="2800">
                <a:solidFill>
                  <a:srgbClr val="DFC0FF"/>
                </a:solidFill>
                <a:cs typeface="Nazanin" pitchFamily="2" charset="-78"/>
              </a:rPr>
              <a:t>ن حر</a:t>
            </a:r>
            <a:r>
              <a:rPr lang="ar-SA" altLang="en-US" sz="2800">
                <a:solidFill>
                  <a:srgbClr val="DFC0FF"/>
                </a:solidFill>
                <a:cs typeface="Nazanin" pitchFamily="2" charset="-78"/>
              </a:rPr>
              <a:t>ك</a:t>
            </a:r>
            <a:r>
              <a:rPr lang="ar-SA" altLang="fa-IR" sz="2800">
                <a:solidFill>
                  <a:srgbClr val="DFC0FF"/>
                </a:solidFill>
                <a:cs typeface="Nazanin" pitchFamily="2" charset="-78"/>
              </a:rPr>
              <a:t>ت ده</a:t>
            </a:r>
            <a:r>
              <a:rPr lang="ar-SA" altLang="en-US" sz="2800">
                <a:solidFill>
                  <a:srgbClr val="DFC0FF"/>
                </a:solidFill>
                <a:cs typeface="Nazanin" pitchFamily="2" charset="-78"/>
              </a:rPr>
              <a:t>ي</a:t>
            </a:r>
            <a:r>
              <a:rPr lang="ar-SA" altLang="fa-IR" sz="2800">
                <a:solidFill>
                  <a:srgbClr val="DFC0FF"/>
                </a:solidFill>
                <a:cs typeface="Nazanin" pitchFamily="2" charset="-78"/>
              </a:rPr>
              <a:t>د تا به مچ پا برسند</a:t>
            </a:r>
            <a:endParaRPr lang="en-US" altLang="en-US" sz="2800">
              <a:solidFill>
                <a:srgbClr val="DFC0FF"/>
              </a:solidFill>
              <a:cs typeface="Nazanin" pitchFamily="2" charset="-78"/>
            </a:endParaRPr>
          </a:p>
        </p:txBody>
      </p:sp>
      <p:sp>
        <p:nvSpPr>
          <p:cNvPr id="58382" name="Rectangle 14"/>
          <p:cNvSpPr>
            <a:spLocks noChangeArrowheads="1"/>
          </p:cNvSpPr>
          <p:nvPr/>
        </p:nvSpPr>
        <p:spPr bwMode="auto">
          <a:xfrm>
            <a:off x="3419475" y="3284538"/>
            <a:ext cx="5889625" cy="519112"/>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در مجموع ا</a:t>
            </a:r>
            <a:r>
              <a:rPr lang="ar-SA" altLang="fa-IR" sz="2800">
                <a:solidFill>
                  <a:srgbClr val="DFC0FF"/>
                </a:solidFill>
                <a:cs typeface="Nazanin" pitchFamily="2" charset="-78"/>
              </a:rPr>
              <a:t>ي</a:t>
            </a:r>
            <a:r>
              <a:rPr lang="ar-SA" altLang="en-US" sz="2800">
                <a:solidFill>
                  <a:srgbClr val="DFC0FF"/>
                </a:solidFill>
                <a:cs typeface="Nazanin" pitchFamily="2" charset="-78"/>
              </a:rPr>
              <a:t>ن حر</a:t>
            </a:r>
            <a:r>
              <a:rPr lang="ar-SA" altLang="fa-IR" sz="2800">
                <a:solidFill>
                  <a:srgbClr val="DFC0FF"/>
                </a:solidFill>
                <a:cs typeface="Nazanin" pitchFamily="2" charset="-78"/>
              </a:rPr>
              <a:t>ك</a:t>
            </a:r>
            <a:r>
              <a:rPr lang="ar-SA" altLang="en-US" sz="2800">
                <a:solidFill>
                  <a:srgbClr val="DFC0FF"/>
                </a:solidFill>
                <a:cs typeface="Nazanin" pitchFamily="2" charset="-78"/>
              </a:rPr>
              <a:t>ت با</a:t>
            </a:r>
            <a:r>
              <a:rPr lang="ar-SA" altLang="fa-IR" sz="2800">
                <a:solidFill>
                  <a:srgbClr val="DFC0FF"/>
                </a:solidFill>
                <a:cs typeface="Nazanin" pitchFamily="2" charset="-78"/>
              </a:rPr>
              <a:t>ي</a:t>
            </a:r>
            <a:r>
              <a:rPr lang="ar-SA" altLang="en-US" sz="2800">
                <a:solidFill>
                  <a:srgbClr val="DFC0FF"/>
                </a:solidFill>
                <a:cs typeface="Nazanin" pitchFamily="2" charset="-78"/>
              </a:rPr>
              <a:t>د چهار بار ت</a:t>
            </a:r>
            <a:r>
              <a:rPr lang="ar-SA" altLang="fa-IR" sz="2800">
                <a:solidFill>
                  <a:srgbClr val="DFC0FF"/>
                </a:solidFill>
                <a:cs typeface="Nazanin" pitchFamily="2" charset="-78"/>
              </a:rPr>
              <a:t>ك</a:t>
            </a:r>
            <a:r>
              <a:rPr lang="ar-SA" altLang="en-US" sz="2800">
                <a:solidFill>
                  <a:srgbClr val="DFC0FF"/>
                </a:solidFill>
                <a:cs typeface="Nazanin" pitchFamily="2" charset="-78"/>
              </a:rPr>
              <a:t>رار شود</a:t>
            </a:r>
            <a:endParaRPr lang="en-US" altLang="en-US" sz="2800">
              <a:solidFill>
                <a:srgbClr val="DFC0FF"/>
              </a:solidFill>
              <a:cs typeface="Nazanin" pitchFamily="2" charset="-78"/>
            </a:endParaRPr>
          </a:p>
        </p:txBody>
      </p:sp>
      <p:sp>
        <p:nvSpPr>
          <p:cNvPr id="58383" name="Rectangle 15"/>
          <p:cNvSpPr>
            <a:spLocks noChangeArrowheads="1"/>
          </p:cNvSpPr>
          <p:nvPr/>
        </p:nvSpPr>
        <p:spPr bwMode="auto">
          <a:xfrm>
            <a:off x="3132138" y="3860800"/>
            <a:ext cx="6316662"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دو بار برا</a:t>
            </a:r>
            <a:r>
              <a:rPr lang="fa-IR" altLang="en-US" sz="2800">
                <a:solidFill>
                  <a:srgbClr val="DFC0FF"/>
                </a:solidFill>
                <a:cs typeface="Nazanin" pitchFamily="2" charset="-78"/>
              </a:rPr>
              <a:t>ی</a:t>
            </a:r>
            <a:r>
              <a:rPr lang="ar-SA" altLang="en-US" sz="2800">
                <a:solidFill>
                  <a:srgbClr val="DFC0FF"/>
                </a:solidFill>
                <a:cs typeface="Nazanin" pitchFamily="2" charset="-78"/>
              </a:rPr>
              <a:t> پا</a:t>
            </a:r>
            <a:r>
              <a:rPr lang="fa-IR" altLang="en-US" sz="2800">
                <a:solidFill>
                  <a:srgbClr val="DFC0FF"/>
                </a:solidFill>
                <a:cs typeface="Nazanin" pitchFamily="2" charset="-78"/>
              </a:rPr>
              <a:t>ی</a:t>
            </a:r>
            <a:r>
              <a:rPr lang="ar-SA" altLang="fa-IR" sz="2800">
                <a:solidFill>
                  <a:srgbClr val="DFC0FF"/>
                </a:solidFill>
                <a:cs typeface="Nazanin" pitchFamily="2" charset="-78"/>
              </a:rPr>
              <a:t> </a:t>
            </a:r>
            <a:r>
              <a:rPr lang="ar-SA" altLang="en-US" sz="2800">
                <a:solidFill>
                  <a:srgbClr val="DFC0FF"/>
                </a:solidFill>
                <a:cs typeface="Nazanin" pitchFamily="2" charset="-78"/>
              </a:rPr>
              <a:t>چپ و دو بار برا</a:t>
            </a:r>
            <a:r>
              <a:rPr lang="fa-IR" altLang="en-US" sz="2800">
                <a:solidFill>
                  <a:srgbClr val="DFC0FF"/>
                </a:solidFill>
                <a:cs typeface="Nazanin" pitchFamily="2" charset="-78"/>
              </a:rPr>
              <a:t>ی</a:t>
            </a:r>
            <a:r>
              <a:rPr lang="ar-SA" altLang="en-US" sz="2800">
                <a:solidFill>
                  <a:srgbClr val="DFC0FF"/>
                </a:solidFill>
                <a:cs typeface="Nazanin" pitchFamily="2" charset="-78"/>
              </a:rPr>
              <a:t> پا</a:t>
            </a:r>
            <a:r>
              <a:rPr lang="fa-IR" altLang="en-US" sz="2800">
                <a:solidFill>
                  <a:srgbClr val="DFC0FF"/>
                </a:solidFill>
                <a:cs typeface="Nazanin" pitchFamily="2" charset="-78"/>
              </a:rPr>
              <a:t>ی</a:t>
            </a:r>
            <a:r>
              <a:rPr lang="ar-SA" altLang="en-US" sz="2800">
                <a:solidFill>
                  <a:srgbClr val="DFC0FF"/>
                </a:solidFill>
                <a:cs typeface="Nazanin" pitchFamily="2" charset="-78"/>
              </a:rPr>
              <a:t> راست</a:t>
            </a:r>
            <a:endParaRPr lang="en-US" altLang="en-US" sz="2800">
              <a:solidFill>
                <a:srgbClr val="DFC0FF"/>
              </a:solidFill>
              <a:cs typeface="Nazanin" pitchFamily="2" charset="-78"/>
            </a:endParaRPr>
          </a:p>
        </p:txBody>
      </p:sp>
      <p:pic>
        <p:nvPicPr>
          <p:cNvPr id="58384" name="Picture 16"/>
          <p:cNvPicPr>
            <a:picLocks noChangeAspect="1" noChangeArrowheads="1"/>
          </p:cNvPicPr>
          <p:nvPr/>
        </p:nvPicPr>
        <p:blipFill>
          <a:blip r:embed="rId2" cstate="print"/>
          <a:srcRect/>
          <a:stretch>
            <a:fillRect/>
          </a:stretch>
        </p:blipFill>
        <p:spPr bwMode="auto">
          <a:xfrm>
            <a:off x="0" y="981075"/>
            <a:ext cx="3124200" cy="4800600"/>
          </a:xfrm>
          <a:prstGeom prst="rect">
            <a:avLst/>
          </a:prstGeom>
          <a:noFill/>
          <a:ln w="9525">
            <a:noFill/>
            <a:miter lim="800000"/>
            <a:headEnd/>
            <a:tailEnd/>
          </a:ln>
          <a:effectLst/>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8384"/>
                                        </p:tgtEl>
                                        <p:attrNameLst>
                                          <p:attrName>style.visibility</p:attrName>
                                        </p:attrNameLst>
                                      </p:cBhvr>
                                      <p:to>
                                        <p:strVal val="visible"/>
                                      </p:to>
                                    </p:set>
                                    <p:animEffect transition="in" filter="circle(in)">
                                      <p:cBhvr>
                                        <p:cTn id="7" dur="2000"/>
                                        <p:tgtEl>
                                          <p:spTgt spid="5838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8377"/>
                                        </p:tgtEl>
                                        <p:attrNameLst>
                                          <p:attrName>style.visibility</p:attrName>
                                        </p:attrNameLst>
                                      </p:cBhvr>
                                      <p:to>
                                        <p:strVal val="visible"/>
                                      </p:to>
                                    </p:set>
                                    <p:anim calcmode="lin" valueType="num">
                                      <p:cBhvr>
                                        <p:cTn id="12" dur="1000" fill="hold"/>
                                        <p:tgtEl>
                                          <p:spTgt spid="58377"/>
                                        </p:tgtEl>
                                        <p:attrNameLst>
                                          <p:attrName>ppt_w</p:attrName>
                                        </p:attrNameLst>
                                      </p:cBhvr>
                                      <p:tavLst>
                                        <p:tav tm="0">
                                          <p:val>
                                            <p:strVal val="#ppt_w*0.70"/>
                                          </p:val>
                                        </p:tav>
                                        <p:tav tm="100000">
                                          <p:val>
                                            <p:strVal val="#ppt_w"/>
                                          </p:val>
                                        </p:tav>
                                      </p:tavLst>
                                    </p:anim>
                                    <p:anim calcmode="lin" valueType="num">
                                      <p:cBhvr>
                                        <p:cTn id="13" dur="1000" fill="hold"/>
                                        <p:tgtEl>
                                          <p:spTgt spid="58377"/>
                                        </p:tgtEl>
                                        <p:attrNameLst>
                                          <p:attrName>ppt_h</p:attrName>
                                        </p:attrNameLst>
                                      </p:cBhvr>
                                      <p:tavLst>
                                        <p:tav tm="0">
                                          <p:val>
                                            <p:strVal val="#ppt_h"/>
                                          </p:val>
                                        </p:tav>
                                        <p:tav tm="100000">
                                          <p:val>
                                            <p:strVal val="#ppt_h"/>
                                          </p:val>
                                        </p:tav>
                                      </p:tavLst>
                                    </p:anim>
                                    <p:animEffect transition="in" filter="fade">
                                      <p:cBhvr>
                                        <p:cTn id="14" dur="1000"/>
                                        <p:tgtEl>
                                          <p:spTgt spid="58377"/>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58378"/>
                                        </p:tgtEl>
                                        <p:attrNameLst>
                                          <p:attrName>style.visibility</p:attrName>
                                        </p:attrNameLst>
                                      </p:cBhvr>
                                      <p:to>
                                        <p:strVal val="visible"/>
                                      </p:to>
                                    </p:set>
                                    <p:anim calcmode="lin" valueType="num">
                                      <p:cBhvr>
                                        <p:cTn id="17" dur="1000" fill="hold"/>
                                        <p:tgtEl>
                                          <p:spTgt spid="58378"/>
                                        </p:tgtEl>
                                        <p:attrNameLst>
                                          <p:attrName>ppt_w</p:attrName>
                                        </p:attrNameLst>
                                      </p:cBhvr>
                                      <p:tavLst>
                                        <p:tav tm="0">
                                          <p:val>
                                            <p:strVal val="#ppt_w*0.70"/>
                                          </p:val>
                                        </p:tav>
                                        <p:tav tm="100000">
                                          <p:val>
                                            <p:strVal val="#ppt_w"/>
                                          </p:val>
                                        </p:tav>
                                      </p:tavLst>
                                    </p:anim>
                                    <p:anim calcmode="lin" valueType="num">
                                      <p:cBhvr>
                                        <p:cTn id="18" dur="1000" fill="hold"/>
                                        <p:tgtEl>
                                          <p:spTgt spid="58378"/>
                                        </p:tgtEl>
                                        <p:attrNameLst>
                                          <p:attrName>ppt_h</p:attrName>
                                        </p:attrNameLst>
                                      </p:cBhvr>
                                      <p:tavLst>
                                        <p:tav tm="0">
                                          <p:val>
                                            <p:strVal val="#ppt_h"/>
                                          </p:val>
                                        </p:tav>
                                        <p:tav tm="100000">
                                          <p:val>
                                            <p:strVal val="#ppt_h"/>
                                          </p:val>
                                        </p:tav>
                                      </p:tavLst>
                                    </p:anim>
                                    <p:animEffect transition="in" filter="fade">
                                      <p:cBhvr>
                                        <p:cTn id="19" dur="1000"/>
                                        <p:tgtEl>
                                          <p:spTgt spid="58378"/>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58379"/>
                                        </p:tgtEl>
                                        <p:attrNameLst>
                                          <p:attrName>style.visibility</p:attrName>
                                        </p:attrNameLst>
                                      </p:cBhvr>
                                      <p:to>
                                        <p:strVal val="visible"/>
                                      </p:to>
                                    </p:set>
                                    <p:anim calcmode="lin" valueType="num">
                                      <p:cBhvr>
                                        <p:cTn id="24" dur="1000" fill="hold"/>
                                        <p:tgtEl>
                                          <p:spTgt spid="58379"/>
                                        </p:tgtEl>
                                        <p:attrNameLst>
                                          <p:attrName>ppt_w</p:attrName>
                                        </p:attrNameLst>
                                      </p:cBhvr>
                                      <p:tavLst>
                                        <p:tav tm="0">
                                          <p:val>
                                            <p:strVal val="#ppt_w*0.70"/>
                                          </p:val>
                                        </p:tav>
                                        <p:tav tm="100000">
                                          <p:val>
                                            <p:strVal val="#ppt_w"/>
                                          </p:val>
                                        </p:tav>
                                      </p:tavLst>
                                    </p:anim>
                                    <p:anim calcmode="lin" valueType="num">
                                      <p:cBhvr>
                                        <p:cTn id="25" dur="1000" fill="hold"/>
                                        <p:tgtEl>
                                          <p:spTgt spid="58379"/>
                                        </p:tgtEl>
                                        <p:attrNameLst>
                                          <p:attrName>ppt_h</p:attrName>
                                        </p:attrNameLst>
                                      </p:cBhvr>
                                      <p:tavLst>
                                        <p:tav tm="0">
                                          <p:val>
                                            <p:strVal val="#ppt_h"/>
                                          </p:val>
                                        </p:tav>
                                        <p:tav tm="100000">
                                          <p:val>
                                            <p:strVal val="#ppt_h"/>
                                          </p:val>
                                        </p:tav>
                                      </p:tavLst>
                                    </p:anim>
                                    <p:animEffect transition="in" filter="fade">
                                      <p:cBhvr>
                                        <p:cTn id="26" dur="1000"/>
                                        <p:tgtEl>
                                          <p:spTgt spid="58379"/>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58380"/>
                                        </p:tgtEl>
                                        <p:attrNameLst>
                                          <p:attrName>style.visibility</p:attrName>
                                        </p:attrNameLst>
                                      </p:cBhvr>
                                      <p:to>
                                        <p:strVal val="visible"/>
                                      </p:to>
                                    </p:set>
                                    <p:anim calcmode="lin" valueType="num">
                                      <p:cBhvr>
                                        <p:cTn id="31" dur="1000" fill="hold"/>
                                        <p:tgtEl>
                                          <p:spTgt spid="58380"/>
                                        </p:tgtEl>
                                        <p:attrNameLst>
                                          <p:attrName>ppt_w</p:attrName>
                                        </p:attrNameLst>
                                      </p:cBhvr>
                                      <p:tavLst>
                                        <p:tav tm="0">
                                          <p:val>
                                            <p:strVal val="#ppt_w*0.70"/>
                                          </p:val>
                                        </p:tav>
                                        <p:tav tm="100000">
                                          <p:val>
                                            <p:strVal val="#ppt_w"/>
                                          </p:val>
                                        </p:tav>
                                      </p:tavLst>
                                    </p:anim>
                                    <p:anim calcmode="lin" valueType="num">
                                      <p:cBhvr>
                                        <p:cTn id="32" dur="1000" fill="hold"/>
                                        <p:tgtEl>
                                          <p:spTgt spid="58380"/>
                                        </p:tgtEl>
                                        <p:attrNameLst>
                                          <p:attrName>ppt_h</p:attrName>
                                        </p:attrNameLst>
                                      </p:cBhvr>
                                      <p:tavLst>
                                        <p:tav tm="0">
                                          <p:val>
                                            <p:strVal val="#ppt_h"/>
                                          </p:val>
                                        </p:tav>
                                        <p:tav tm="100000">
                                          <p:val>
                                            <p:strVal val="#ppt_h"/>
                                          </p:val>
                                        </p:tav>
                                      </p:tavLst>
                                    </p:anim>
                                    <p:animEffect transition="in" filter="fade">
                                      <p:cBhvr>
                                        <p:cTn id="33" dur="1000"/>
                                        <p:tgtEl>
                                          <p:spTgt spid="58380"/>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58381"/>
                                        </p:tgtEl>
                                        <p:attrNameLst>
                                          <p:attrName>style.visibility</p:attrName>
                                        </p:attrNameLst>
                                      </p:cBhvr>
                                      <p:to>
                                        <p:strVal val="visible"/>
                                      </p:to>
                                    </p:set>
                                    <p:anim calcmode="lin" valueType="num">
                                      <p:cBhvr>
                                        <p:cTn id="38" dur="1000" fill="hold"/>
                                        <p:tgtEl>
                                          <p:spTgt spid="58381"/>
                                        </p:tgtEl>
                                        <p:attrNameLst>
                                          <p:attrName>ppt_w</p:attrName>
                                        </p:attrNameLst>
                                      </p:cBhvr>
                                      <p:tavLst>
                                        <p:tav tm="0">
                                          <p:val>
                                            <p:strVal val="#ppt_w*0.70"/>
                                          </p:val>
                                        </p:tav>
                                        <p:tav tm="100000">
                                          <p:val>
                                            <p:strVal val="#ppt_w"/>
                                          </p:val>
                                        </p:tav>
                                      </p:tavLst>
                                    </p:anim>
                                    <p:anim calcmode="lin" valueType="num">
                                      <p:cBhvr>
                                        <p:cTn id="39" dur="1000" fill="hold"/>
                                        <p:tgtEl>
                                          <p:spTgt spid="58381"/>
                                        </p:tgtEl>
                                        <p:attrNameLst>
                                          <p:attrName>ppt_h</p:attrName>
                                        </p:attrNameLst>
                                      </p:cBhvr>
                                      <p:tavLst>
                                        <p:tav tm="0">
                                          <p:val>
                                            <p:strVal val="#ppt_h"/>
                                          </p:val>
                                        </p:tav>
                                        <p:tav tm="100000">
                                          <p:val>
                                            <p:strVal val="#ppt_h"/>
                                          </p:val>
                                        </p:tav>
                                      </p:tavLst>
                                    </p:anim>
                                    <p:animEffect transition="in" filter="fade">
                                      <p:cBhvr>
                                        <p:cTn id="40" dur="1000"/>
                                        <p:tgtEl>
                                          <p:spTgt spid="58381"/>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58382"/>
                                        </p:tgtEl>
                                        <p:attrNameLst>
                                          <p:attrName>style.visibility</p:attrName>
                                        </p:attrNameLst>
                                      </p:cBhvr>
                                      <p:to>
                                        <p:strVal val="visible"/>
                                      </p:to>
                                    </p:set>
                                    <p:anim calcmode="lin" valueType="num">
                                      <p:cBhvr>
                                        <p:cTn id="45" dur="1000" fill="hold"/>
                                        <p:tgtEl>
                                          <p:spTgt spid="58382"/>
                                        </p:tgtEl>
                                        <p:attrNameLst>
                                          <p:attrName>ppt_w</p:attrName>
                                        </p:attrNameLst>
                                      </p:cBhvr>
                                      <p:tavLst>
                                        <p:tav tm="0">
                                          <p:val>
                                            <p:strVal val="#ppt_w*0.70"/>
                                          </p:val>
                                        </p:tav>
                                        <p:tav tm="100000">
                                          <p:val>
                                            <p:strVal val="#ppt_w"/>
                                          </p:val>
                                        </p:tav>
                                      </p:tavLst>
                                    </p:anim>
                                    <p:anim calcmode="lin" valueType="num">
                                      <p:cBhvr>
                                        <p:cTn id="46" dur="1000" fill="hold"/>
                                        <p:tgtEl>
                                          <p:spTgt spid="58382"/>
                                        </p:tgtEl>
                                        <p:attrNameLst>
                                          <p:attrName>ppt_h</p:attrName>
                                        </p:attrNameLst>
                                      </p:cBhvr>
                                      <p:tavLst>
                                        <p:tav tm="0">
                                          <p:val>
                                            <p:strVal val="#ppt_h"/>
                                          </p:val>
                                        </p:tav>
                                        <p:tav tm="100000">
                                          <p:val>
                                            <p:strVal val="#ppt_h"/>
                                          </p:val>
                                        </p:tav>
                                      </p:tavLst>
                                    </p:anim>
                                    <p:animEffect transition="in" filter="fade">
                                      <p:cBhvr>
                                        <p:cTn id="47" dur="1000"/>
                                        <p:tgtEl>
                                          <p:spTgt spid="58382"/>
                                        </p:tgtEl>
                                      </p:cBhvr>
                                    </p:animEffect>
                                  </p:childTnLst>
                                </p:cTn>
                              </p:par>
                            </p:childTnLst>
                          </p:cTn>
                        </p:par>
                      </p:childTnLst>
                    </p:cTn>
                  </p:par>
                  <p:par>
                    <p:cTn id="48" fill="hold">
                      <p:stCondLst>
                        <p:cond delay="indefinite"/>
                      </p:stCondLst>
                      <p:childTnLst>
                        <p:par>
                          <p:cTn id="49" fill="hold">
                            <p:stCondLst>
                              <p:cond delay="0"/>
                            </p:stCondLst>
                            <p:childTnLst>
                              <p:par>
                                <p:cTn id="50" presetID="55" presetClass="entr" presetSubtype="0" fill="hold" grpId="0" nodeType="clickEffect">
                                  <p:stCondLst>
                                    <p:cond delay="0"/>
                                  </p:stCondLst>
                                  <p:childTnLst>
                                    <p:set>
                                      <p:cBhvr>
                                        <p:cTn id="51" dur="1" fill="hold">
                                          <p:stCondLst>
                                            <p:cond delay="0"/>
                                          </p:stCondLst>
                                        </p:cTn>
                                        <p:tgtEl>
                                          <p:spTgt spid="58383"/>
                                        </p:tgtEl>
                                        <p:attrNameLst>
                                          <p:attrName>style.visibility</p:attrName>
                                        </p:attrNameLst>
                                      </p:cBhvr>
                                      <p:to>
                                        <p:strVal val="visible"/>
                                      </p:to>
                                    </p:set>
                                    <p:anim calcmode="lin" valueType="num">
                                      <p:cBhvr>
                                        <p:cTn id="52" dur="1000" fill="hold"/>
                                        <p:tgtEl>
                                          <p:spTgt spid="58383"/>
                                        </p:tgtEl>
                                        <p:attrNameLst>
                                          <p:attrName>ppt_w</p:attrName>
                                        </p:attrNameLst>
                                      </p:cBhvr>
                                      <p:tavLst>
                                        <p:tav tm="0">
                                          <p:val>
                                            <p:strVal val="#ppt_w*0.70"/>
                                          </p:val>
                                        </p:tav>
                                        <p:tav tm="100000">
                                          <p:val>
                                            <p:strVal val="#ppt_w"/>
                                          </p:val>
                                        </p:tav>
                                      </p:tavLst>
                                    </p:anim>
                                    <p:anim calcmode="lin" valueType="num">
                                      <p:cBhvr>
                                        <p:cTn id="53" dur="1000" fill="hold"/>
                                        <p:tgtEl>
                                          <p:spTgt spid="58383"/>
                                        </p:tgtEl>
                                        <p:attrNameLst>
                                          <p:attrName>ppt_h</p:attrName>
                                        </p:attrNameLst>
                                      </p:cBhvr>
                                      <p:tavLst>
                                        <p:tav tm="0">
                                          <p:val>
                                            <p:strVal val="#ppt_h"/>
                                          </p:val>
                                        </p:tav>
                                        <p:tav tm="100000">
                                          <p:val>
                                            <p:strVal val="#ppt_h"/>
                                          </p:val>
                                        </p:tav>
                                      </p:tavLst>
                                    </p:anim>
                                    <p:animEffect transition="in" filter="fade">
                                      <p:cBhvr>
                                        <p:cTn id="54" dur="1000"/>
                                        <p:tgtEl>
                                          <p:spTgt spid="58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7" grpId="0"/>
      <p:bldP spid="58378" grpId="0"/>
      <p:bldP spid="58379" grpId="0"/>
      <p:bldP spid="58380" grpId="0"/>
      <p:bldP spid="58381" grpId="0"/>
      <p:bldP spid="58382" grpId="0"/>
      <p:bldP spid="5838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00" name="Rectangle 8"/>
          <p:cNvSpPr>
            <a:spLocks noChangeArrowheads="1"/>
          </p:cNvSpPr>
          <p:nvPr/>
        </p:nvSpPr>
        <p:spPr bwMode="auto">
          <a:xfrm>
            <a:off x="2162175" y="436563"/>
            <a:ext cx="7716838" cy="457200"/>
          </a:xfrm>
          <a:prstGeom prst="rect">
            <a:avLst/>
          </a:prstGeom>
          <a:noFill/>
          <a:ln w="9525">
            <a:noFill/>
            <a:miter lim="800000"/>
            <a:headEnd/>
            <a:tailEnd/>
          </a:ln>
          <a:effectLst/>
        </p:spPr>
        <p:txBody>
          <a:bodyPr lIns="92075" tIns="46038" rIns="92075" bIns="46038" anchor="ctr">
            <a:spAutoFit/>
          </a:bodyPr>
          <a:lstStyle/>
          <a:p>
            <a:pPr algn="r"/>
            <a:endParaRPr lang="en-US" altLang="en-US"/>
          </a:p>
        </p:txBody>
      </p:sp>
      <p:sp>
        <p:nvSpPr>
          <p:cNvPr id="59404" name="Rectangle 12"/>
          <p:cNvSpPr>
            <a:spLocks noChangeArrowheads="1"/>
          </p:cNvSpPr>
          <p:nvPr/>
        </p:nvSpPr>
        <p:spPr bwMode="auto">
          <a:xfrm>
            <a:off x="2627313" y="609600"/>
            <a:ext cx="688340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برا</a:t>
            </a:r>
            <a:r>
              <a:rPr lang="fa-IR" altLang="en-US" sz="2800">
                <a:solidFill>
                  <a:srgbClr val="DFC0FF"/>
                </a:solidFill>
                <a:cs typeface="Nazanin" pitchFamily="2" charset="-78"/>
              </a:rPr>
              <a:t>ی</a:t>
            </a:r>
            <a:r>
              <a:rPr lang="ar-SA" altLang="en-US" sz="2800">
                <a:solidFill>
                  <a:srgbClr val="DFC0FF"/>
                </a:solidFill>
                <a:cs typeface="Nazanin" pitchFamily="2" charset="-78"/>
              </a:rPr>
              <a:t> ماساژ </a:t>
            </a:r>
            <a:r>
              <a:rPr lang="ar-SA" altLang="fa-IR" sz="2800">
                <a:solidFill>
                  <a:srgbClr val="DFC0FF"/>
                </a:solidFill>
                <a:cs typeface="Nazanin" pitchFamily="2" charset="-78"/>
              </a:rPr>
              <a:t>ك</a:t>
            </a:r>
            <a:r>
              <a:rPr lang="ar-SA" altLang="en-US" sz="2800">
                <a:solidFill>
                  <a:srgbClr val="DFC0FF"/>
                </a:solidFill>
                <a:cs typeface="Nazanin" pitchFamily="2" charset="-78"/>
              </a:rPr>
              <a:t>ف پا</a:t>
            </a:r>
            <a:r>
              <a:rPr lang="fa-IR" altLang="en-US" sz="2800">
                <a:solidFill>
                  <a:srgbClr val="DFC0FF"/>
                </a:solidFill>
                <a:cs typeface="Nazanin" pitchFamily="2" charset="-78"/>
              </a:rPr>
              <a:t>ی</a:t>
            </a:r>
            <a:r>
              <a:rPr lang="ar-SA" altLang="en-US" sz="2800">
                <a:solidFill>
                  <a:srgbClr val="DFC0FF"/>
                </a:solidFill>
                <a:cs typeface="Nazanin" pitchFamily="2" charset="-78"/>
              </a:rPr>
              <a:t> نو</a:t>
            </a:r>
            <a:r>
              <a:rPr lang="ar-SA" altLang="fa-IR" sz="2800">
                <a:solidFill>
                  <a:srgbClr val="DFC0FF"/>
                </a:solidFill>
                <a:cs typeface="Nazanin" pitchFamily="2" charset="-78"/>
              </a:rPr>
              <a:t>زاد بهتر</a:t>
            </a:r>
            <a:r>
              <a:rPr lang="ar-SA" altLang="en-US" sz="2800">
                <a:solidFill>
                  <a:srgbClr val="DFC0FF"/>
                </a:solidFill>
                <a:cs typeface="Nazanin" pitchFamily="2" charset="-78"/>
              </a:rPr>
              <a:t>ي</a:t>
            </a:r>
            <a:r>
              <a:rPr lang="ar-SA" altLang="fa-IR" sz="2800">
                <a:solidFill>
                  <a:srgbClr val="DFC0FF"/>
                </a:solidFill>
                <a:cs typeface="Nazanin" pitchFamily="2" charset="-78"/>
              </a:rPr>
              <a:t>ن روش به </a:t>
            </a:r>
            <a:r>
              <a:rPr lang="ar-SA" altLang="en-US" sz="2800">
                <a:solidFill>
                  <a:srgbClr val="DFC0FF"/>
                </a:solidFill>
                <a:cs typeface="Nazanin" pitchFamily="2" charset="-78"/>
              </a:rPr>
              <a:t>ك</a:t>
            </a:r>
            <a:r>
              <a:rPr lang="ar-SA" altLang="fa-IR" sz="2800">
                <a:solidFill>
                  <a:srgbClr val="DFC0FF"/>
                </a:solidFill>
                <a:cs typeface="Nazanin" pitchFamily="2" charset="-78"/>
              </a:rPr>
              <a:t>ار بردن</a:t>
            </a:r>
            <a:endParaRPr lang="en-US" altLang="en-US" sz="2800">
              <a:solidFill>
                <a:srgbClr val="DFC0FF"/>
              </a:solidFill>
              <a:cs typeface="Nazanin" pitchFamily="2" charset="-78"/>
            </a:endParaRPr>
          </a:p>
        </p:txBody>
      </p:sp>
      <p:sp>
        <p:nvSpPr>
          <p:cNvPr id="59405" name="Rectangle 13"/>
          <p:cNvSpPr>
            <a:spLocks noChangeArrowheads="1"/>
          </p:cNvSpPr>
          <p:nvPr/>
        </p:nvSpPr>
        <p:spPr bwMode="auto">
          <a:xfrm>
            <a:off x="6261100" y="1219200"/>
            <a:ext cx="3111500" cy="519113"/>
          </a:xfrm>
          <a:prstGeom prst="rect">
            <a:avLst/>
          </a:prstGeom>
          <a:noFill/>
          <a:ln w="9525">
            <a:noFill/>
            <a:miter lim="800000"/>
            <a:headEnd/>
            <a:tailEnd/>
          </a:ln>
          <a:effectLst/>
        </p:spPr>
        <p:txBody>
          <a:bodyPr lIns="92075" tIns="46038" rIns="92075" bIns="46038" anchor="ctr">
            <a:spAutoFit/>
          </a:bodyPr>
          <a:lstStyle/>
          <a:p>
            <a:r>
              <a:rPr lang="ar-SA" altLang="fa-IR" sz="2800">
                <a:solidFill>
                  <a:srgbClr val="DFC0FF"/>
                </a:solidFill>
                <a:cs typeface="Nazanin" pitchFamily="2" charset="-78"/>
              </a:rPr>
              <a:t>انگشت شست است در</a:t>
            </a:r>
            <a:endParaRPr lang="en-US" altLang="en-US" sz="2800">
              <a:solidFill>
                <a:srgbClr val="DFC0FF"/>
              </a:solidFill>
              <a:cs typeface="Nazanin" pitchFamily="2" charset="-78"/>
            </a:endParaRPr>
          </a:p>
        </p:txBody>
      </p:sp>
      <p:sp>
        <p:nvSpPr>
          <p:cNvPr id="59406" name="Rectangle 14"/>
          <p:cNvSpPr>
            <a:spLocks noChangeArrowheads="1"/>
          </p:cNvSpPr>
          <p:nvPr/>
        </p:nvSpPr>
        <p:spPr bwMode="auto">
          <a:xfrm>
            <a:off x="3276600" y="1219200"/>
            <a:ext cx="349885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ح</a:t>
            </a:r>
            <a:r>
              <a:rPr lang="ar-SA" altLang="fa-IR" sz="2800">
                <a:solidFill>
                  <a:srgbClr val="DFC0FF"/>
                </a:solidFill>
                <a:cs typeface="Nazanin" pitchFamily="2" charset="-78"/>
              </a:rPr>
              <a:t>ا </a:t>
            </a:r>
            <a:r>
              <a:rPr lang="ar-SA" altLang="en-US" sz="2800">
                <a:solidFill>
                  <a:srgbClr val="DFC0FF"/>
                </a:solidFill>
                <a:cs typeface="Nazanin" pitchFamily="2" charset="-78"/>
              </a:rPr>
              <a:t>ل</a:t>
            </a:r>
            <a:r>
              <a:rPr lang="fa-IR" altLang="en-US" sz="2800">
                <a:solidFill>
                  <a:srgbClr val="DFC0FF"/>
                </a:solidFill>
                <a:cs typeface="Nazanin" pitchFamily="2" charset="-78"/>
              </a:rPr>
              <a:t>ی</a:t>
            </a:r>
            <a:r>
              <a:rPr lang="ar-SA" altLang="en-US" sz="2800">
                <a:solidFill>
                  <a:srgbClr val="DFC0FF"/>
                </a:solidFill>
                <a:cs typeface="Nazanin" pitchFamily="2" charset="-78"/>
              </a:rPr>
              <a:t> </a:t>
            </a:r>
            <a:r>
              <a:rPr lang="ar-SA" altLang="fa-IR" sz="2800">
                <a:solidFill>
                  <a:srgbClr val="DFC0FF"/>
                </a:solidFill>
                <a:cs typeface="Nazanin" pitchFamily="2" charset="-78"/>
              </a:rPr>
              <a:t>ك</a:t>
            </a:r>
            <a:r>
              <a:rPr lang="ar-SA" altLang="en-US" sz="2800">
                <a:solidFill>
                  <a:srgbClr val="DFC0FF"/>
                </a:solidFill>
                <a:cs typeface="Nazanin" pitchFamily="2" charset="-78"/>
              </a:rPr>
              <a:t>ه زانو</a:t>
            </a:r>
            <a:r>
              <a:rPr lang="fa-IR" altLang="en-US" sz="2800">
                <a:solidFill>
                  <a:srgbClr val="DFC0FF"/>
                </a:solidFill>
                <a:cs typeface="Nazanin" pitchFamily="2" charset="-78"/>
              </a:rPr>
              <a:t>ی</a:t>
            </a:r>
            <a:r>
              <a:rPr lang="ar-SA" altLang="en-US" sz="2800">
                <a:solidFill>
                  <a:srgbClr val="DFC0FF"/>
                </a:solidFill>
                <a:cs typeface="Nazanin" pitchFamily="2" charset="-78"/>
              </a:rPr>
              <a:t> نوزاد را خم</a:t>
            </a:r>
            <a:endParaRPr lang="en-US" altLang="en-US" sz="2800">
              <a:solidFill>
                <a:srgbClr val="DFC0FF"/>
              </a:solidFill>
              <a:cs typeface="Nazanin" pitchFamily="2" charset="-78"/>
            </a:endParaRPr>
          </a:p>
        </p:txBody>
      </p:sp>
      <p:sp>
        <p:nvSpPr>
          <p:cNvPr id="59409" name="Rectangle 17"/>
          <p:cNvSpPr>
            <a:spLocks noChangeArrowheads="1"/>
          </p:cNvSpPr>
          <p:nvPr/>
        </p:nvSpPr>
        <p:spPr bwMode="auto">
          <a:xfrm>
            <a:off x="2195513" y="1836738"/>
            <a:ext cx="7558087" cy="519112"/>
          </a:xfrm>
          <a:prstGeom prst="rect">
            <a:avLst/>
          </a:prstGeom>
          <a:noFill/>
          <a:ln w="9525">
            <a:noFill/>
            <a:miter lim="800000"/>
            <a:headEnd/>
            <a:tailEnd/>
          </a:ln>
          <a:effectLst/>
        </p:spPr>
        <p:txBody>
          <a:bodyPr lIns="92075" tIns="46038" rIns="92075" bIns="46038" anchor="ctr">
            <a:spAutoFit/>
          </a:bodyPr>
          <a:lstStyle/>
          <a:p>
            <a:r>
              <a:rPr lang="ar-SA" altLang="fa-IR" sz="2800">
                <a:solidFill>
                  <a:srgbClr val="DFC0FF"/>
                </a:solidFill>
                <a:cs typeface="Nazanin" pitchFamily="2" charset="-78"/>
              </a:rPr>
              <a:t>ك</a:t>
            </a:r>
            <a:r>
              <a:rPr lang="ar-SA" altLang="en-US" sz="2800">
                <a:solidFill>
                  <a:srgbClr val="DFC0FF"/>
                </a:solidFill>
                <a:cs typeface="Nazanin" pitchFamily="2" charset="-78"/>
              </a:rPr>
              <a:t>ر</a:t>
            </a:r>
            <a:r>
              <a:rPr lang="ar-SA" altLang="fa-IR" sz="2800">
                <a:solidFill>
                  <a:srgbClr val="DFC0FF"/>
                </a:solidFill>
                <a:cs typeface="Nazanin" pitchFamily="2" charset="-78"/>
              </a:rPr>
              <a:t>د</a:t>
            </a:r>
            <a:r>
              <a:rPr lang="ar-SA" altLang="en-US" sz="2800">
                <a:solidFill>
                  <a:srgbClr val="DFC0FF"/>
                </a:solidFill>
                <a:cs typeface="Nazanin" pitchFamily="2" charset="-78"/>
              </a:rPr>
              <a:t>ه </a:t>
            </a:r>
            <a:r>
              <a:rPr lang="ar-SA" altLang="fa-IR" sz="2800">
                <a:solidFill>
                  <a:srgbClr val="DFC0FF"/>
                </a:solidFill>
                <a:cs typeface="Nazanin" pitchFamily="2" charset="-78"/>
              </a:rPr>
              <a:t>ا</a:t>
            </a:r>
            <a:r>
              <a:rPr lang="ar-SA" altLang="en-US" sz="2800">
                <a:solidFill>
                  <a:srgbClr val="DFC0FF"/>
                </a:solidFill>
                <a:cs typeface="Nazanin" pitchFamily="2" charset="-78"/>
              </a:rPr>
              <a:t>ي</a:t>
            </a:r>
            <a:r>
              <a:rPr lang="ar-SA" altLang="fa-IR" sz="2800">
                <a:solidFill>
                  <a:srgbClr val="DFC0FF"/>
                </a:solidFill>
                <a:cs typeface="Nazanin" pitchFamily="2" charset="-78"/>
              </a:rPr>
              <a:t>د </a:t>
            </a:r>
            <a:r>
              <a:rPr lang="ar-SA" altLang="en-US" sz="2800">
                <a:solidFill>
                  <a:srgbClr val="DFC0FF"/>
                </a:solidFill>
                <a:cs typeface="Nazanin" pitchFamily="2" charset="-78"/>
              </a:rPr>
              <a:t>ب</a:t>
            </a:r>
            <a:r>
              <a:rPr lang="ar-SA" altLang="fa-IR" sz="2800">
                <a:solidFill>
                  <a:srgbClr val="DFC0FF"/>
                </a:solidFill>
                <a:cs typeface="Nazanin" pitchFamily="2" charset="-78"/>
              </a:rPr>
              <a:t>اي</a:t>
            </a:r>
            <a:r>
              <a:rPr lang="ar-SA" altLang="en-US" sz="2800">
                <a:solidFill>
                  <a:srgbClr val="DFC0FF"/>
                </a:solidFill>
                <a:cs typeface="Nazanin" pitchFamily="2" charset="-78"/>
              </a:rPr>
              <a:t>ك</a:t>
            </a:r>
            <a:r>
              <a:rPr lang="ar-SA" altLang="fa-IR" sz="2800">
                <a:solidFill>
                  <a:srgbClr val="DFC0FF"/>
                </a:solidFill>
                <a:cs typeface="Nazanin" pitchFamily="2" charset="-78"/>
              </a:rPr>
              <a:t> دست مچ پا</a:t>
            </a:r>
            <a:r>
              <a:rPr lang="fa-IR" altLang="fa-IR" sz="2800">
                <a:solidFill>
                  <a:srgbClr val="DFC0FF"/>
                </a:solidFill>
                <a:cs typeface="Nazanin" pitchFamily="2" charset="-78"/>
              </a:rPr>
              <a:t>ی</a:t>
            </a:r>
            <a:r>
              <a:rPr lang="ar-SA" altLang="fa-IR" sz="2800">
                <a:solidFill>
                  <a:srgbClr val="DFC0FF"/>
                </a:solidFill>
                <a:cs typeface="Nazanin" pitchFamily="2" charset="-78"/>
              </a:rPr>
              <a:t> او را بگ</a:t>
            </a:r>
            <a:r>
              <a:rPr lang="ar-SA" altLang="en-US" sz="2800">
                <a:solidFill>
                  <a:srgbClr val="DFC0FF"/>
                </a:solidFill>
                <a:cs typeface="Nazanin" pitchFamily="2" charset="-78"/>
              </a:rPr>
              <a:t>ي</a:t>
            </a:r>
            <a:r>
              <a:rPr lang="ar-SA" altLang="fa-IR" sz="2800">
                <a:solidFill>
                  <a:srgbClr val="DFC0FF"/>
                </a:solidFill>
                <a:cs typeface="Nazanin" pitchFamily="2" charset="-78"/>
              </a:rPr>
              <a:t>ر</a:t>
            </a:r>
            <a:r>
              <a:rPr lang="ar-SA" altLang="en-US" sz="2800">
                <a:solidFill>
                  <a:srgbClr val="DFC0FF"/>
                </a:solidFill>
                <a:cs typeface="Nazanin" pitchFamily="2" charset="-78"/>
              </a:rPr>
              <a:t>ي</a:t>
            </a:r>
            <a:r>
              <a:rPr lang="ar-SA" altLang="fa-IR" sz="2800">
                <a:solidFill>
                  <a:srgbClr val="DFC0FF"/>
                </a:solidFill>
                <a:cs typeface="Nazanin" pitchFamily="2" charset="-78"/>
              </a:rPr>
              <a:t>د، به طور</a:t>
            </a:r>
            <a:r>
              <a:rPr lang="fa-IR" altLang="fa-IR" sz="2800">
                <a:solidFill>
                  <a:srgbClr val="DFC0FF"/>
                </a:solidFill>
                <a:cs typeface="Nazanin" pitchFamily="2" charset="-78"/>
              </a:rPr>
              <a:t>ی</a:t>
            </a:r>
            <a:r>
              <a:rPr lang="ar-SA" altLang="en-US" sz="2800">
                <a:solidFill>
                  <a:srgbClr val="DFC0FF"/>
                </a:solidFill>
                <a:cs typeface="Nazanin" pitchFamily="2" charset="-78"/>
              </a:rPr>
              <a:t> كه</a:t>
            </a:r>
            <a:endParaRPr lang="en-US" altLang="en-US" sz="2800">
              <a:solidFill>
                <a:srgbClr val="DFC0FF"/>
              </a:solidFill>
              <a:cs typeface="Nazanin" pitchFamily="2" charset="-78"/>
            </a:endParaRPr>
          </a:p>
        </p:txBody>
      </p:sp>
      <p:sp>
        <p:nvSpPr>
          <p:cNvPr id="59410" name="Rectangle 18"/>
          <p:cNvSpPr>
            <a:spLocks noChangeArrowheads="1"/>
          </p:cNvSpPr>
          <p:nvPr/>
        </p:nvSpPr>
        <p:spPr bwMode="auto">
          <a:xfrm>
            <a:off x="5391150" y="2438400"/>
            <a:ext cx="3841750" cy="519113"/>
          </a:xfrm>
          <a:prstGeom prst="rect">
            <a:avLst/>
          </a:prstGeom>
          <a:noFill/>
          <a:ln w="9525">
            <a:noFill/>
            <a:miter lim="800000"/>
            <a:headEnd/>
            <a:tailEnd/>
          </a:ln>
          <a:effectLst/>
        </p:spPr>
        <p:txBody>
          <a:bodyPr wrap="none"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انگشتان نوزاد به سمت بالا باشد</a:t>
            </a:r>
            <a:endParaRPr lang="en-US" altLang="en-US" sz="2800">
              <a:solidFill>
                <a:srgbClr val="DFC0FF"/>
              </a:solidFill>
              <a:cs typeface="Nazanin" pitchFamily="2" charset="-78"/>
            </a:endParaRPr>
          </a:p>
        </p:txBody>
      </p:sp>
      <p:sp>
        <p:nvSpPr>
          <p:cNvPr id="59411" name="Rectangle 19"/>
          <p:cNvSpPr>
            <a:spLocks noChangeArrowheads="1"/>
          </p:cNvSpPr>
          <p:nvPr/>
        </p:nvSpPr>
        <p:spPr bwMode="auto">
          <a:xfrm>
            <a:off x="3276600" y="2971800"/>
            <a:ext cx="617220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انگشت شست دست د</a:t>
            </a:r>
            <a:r>
              <a:rPr lang="ar-SA" altLang="fa-IR" sz="2800">
                <a:solidFill>
                  <a:srgbClr val="DFC0FF"/>
                </a:solidFill>
                <a:cs typeface="Nazanin" pitchFamily="2" charset="-78"/>
              </a:rPr>
              <a:t>ي</a:t>
            </a:r>
            <a:r>
              <a:rPr lang="ar-SA" altLang="en-US" sz="2800">
                <a:solidFill>
                  <a:srgbClr val="DFC0FF"/>
                </a:solidFill>
                <a:cs typeface="Nazanin" pitchFamily="2" charset="-78"/>
              </a:rPr>
              <a:t>گر را درست وسط </a:t>
            </a:r>
            <a:r>
              <a:rPr lang="ar-SA" altLang="fa-IR" sz="2800">
                <a:solidFill>
                  <a:srgbClr val="DFC0FF"/>
                </a:solidFill>
                <a:cs typeface="Nazanin" pitchFamily="2" charset="-78"/>
              </a:rPr>
              <a:t>ك</a:t>
            </a:r>
            <a:r>
              <a:rPr lang="ar-SA" altLang="en-US" sz="2800">
                <a:solidFill>
                  <a:srgbClr val="DFC0FF"/>
                </a:solidFill>
                <a:cs typeface="Nazanin" pitchFamily="2" charset="-78"/>
              </a:rPr>
              <a:t>ف پا</a:t>
            </a:r>
            <a:r>
              <a:rPr lang="fa-IR" altLang="en-US" sz="2800">
                <a:solidFill>
                  <a:srgbClr val="DFC0FF"/>
                </a:solidFill>
                <a:cs typeface="Nazanin" pitchFamily="2" charset="-78"/>
              </a:rPr>
              <a:t>ی</a:t>
            </a:r>
            <a:endParaRPr lang="en-US" altLang="en-US" sz="2800">
              <a:solidFill>
                <a:srgbClr val="DFC0FF"/>
              </a:solidFill>
              <a:cs typeface="Nazanin" pitchFamily="2" charset="-78"/>
            </a:endParaRPr>
          </a:p>
        </p:txBody>
      </p:sp>
      <p:sp>
        <p:nvSpPr>
          <p:cNvPr id="59412" name="Rectangle 20"/>
          <p:cNvSpPr>
            <a:spLocks noChangeArrowheads="1"/>
          </p:cNvSpPr>
          <p:nvPr/>
        </p:nvSpPr>
        <p:spPr bwMode="auto">
          <a:xfrm>
            <a:off x="3995738" y="3505200"/>
            <a:ext cx="5148262" cy="519113"/>
          </a:xfrm>
          <a:prstGeom prst="rect">
            <a:avLst/>
          </a:prstGeom>
          <a:noFill/>
          <a:ln w="9525">
            <a:noFill/>
            <a:miter lim="800000"/>
            <a:headEnd/>
            <a:tailEnd/>
          </a:ln>
          <a:effectLst/>
        </p:spPr>
        <p:txBody>
          <a:bodyPr lIns="92075" tIns="46038" rIns="92075" bIns="46038" anchor="ctr">
            <a:spAutoFit/>
          </a:bodyPr>
          <a:lstStyle/>
          <a:p>
            <a:pPr algn="r"/>
            <a:r>
              <a:rPr lang="ar-SA" altLang="en-US" sz="2800">
                <a:solidFill>
                  <a:srgbClr val="DFC0FF"/>
                </a:solidFill>
                <a:cs typeface="Nazanin" pitchFamily="2" charset="-78"/>
              </a:rPr>
              <a:t>نوزاد </a:t>
            </a:r>
            <a:r>
              <a:rPr lang="ar-SA" altLang="fa-IR" sz="2800">
                <a:solidFill>
                  <a:srgbClr val="DFC0FF"/>
                </a:solidFill>
                <a:cs typeface="Nazanin" pitchFamily="2" charset="-78"/>
              </a:rPr>
              <a:t>ك</a:t>
            </a:r>
            <a:r>
              <a:rPr lang="ar-SA" altLang="en-US" sz="2800">
                <a:solidFill>
                  <a:srgbClr val="DFC0FF"/>
                </a:solidFill>
                <a:cs typeface="Nazanin" pitchFamily="2" charset="-78"/>
              </a:rPr>
              <a:t>م</a:t>
            </a:r>
            <a:r>
              <a:rPr lang="fa-IR" altLang="en-US" sz="2800">
                <a:solidFill>
                  <a:srgbClr val="DFC0FF"/>
                </a:solidFill>
                <a:cs typeface="Nazanin" pitchFamily="2" charset="-78"/>
              </a:rPr>
              <a:t>ی</a:t>
            </a:r>
            <a:r>
              <a:rPr lang="ar-SA" altLang="en-US" sz="2800">
                <a:solidFill>
                  <a:srgbClr val="DFC0FF"/>
                </a:solidFill>
                <a:cs typeface="Nazanin" pitchFamily="2" charset="-78"/>
              </a:rPr>
              <a:t> بالاتر از پاشنه پا بگذار</a:t>
            </a:r>
            <a:r>
              <a:rPr lang="ar-SA" altLang="fa-IR" sz="2800">
                <a:solidFill>
                  <a:srgbClr val="DFC0FF"/>
                </a:solidFill>
                <a:cs typeface="Nazanin" pitchFamily="2" charset="-78"/>
              </a:rPr>
              <a:t>ي</a:t>
            </a:r>
            <a:r>
              <a:rPr lang="ar-SA" altLang="en-US" sz="2800">
                <a:solidFill>
                  <a:srgbClr val="DFC0FF"/>
                </a:solidFill>
                <a:cs typeface="Nazanin" pitchFamily="2" charset="-78"/>
              </a:rPr>
              <a:t>د</a:t>
            </a:r>
            <a:endParaRPr lang="en-US" altLang="en-US" sz="2800">
              <a:solidFill>
                <a:srgbClr val="DFC0FF"/>
              </a:solidFill>
              <a:cs typeface="Nazanin" pitchFamily="2" charset="-78"/>
            </a:endParaRPr>
          </a:p>
        </p:txBody>
      </p:sp>
      <p:sp>
        <p:nvSpPr>
          <p:cNvPr id="59413" name="Rectangle 21"/>
          <p:cNvSpPr>
            <a:spLocks noChangeArrowheads="1"/>
          </p:cNvSpPr>
          <p:nvPr/>
        </p:nvSpPr>
        <p:spPr bwMode="auto">
          <a:xfrm>
            <a:off x="1331913" y="4114800"/>
            <a:ext cx="7812087" cy="519113"/>
          </a:xfrm>
          <a:prstGeom prst="rect">
            <a:avLst/>
          </a:prstGeom>
          <a:noFill/>
          <a:ln w="9525">
            <a:noFill/>
            <a:miter lim="800000"/>
            <a:headEnd/>
            <a:tailEnd/>
          </a:ln>
          <a:effectLst/>
        </p:spPr>
        <p:txBody>
          <a:bodyPr lIns="92075" tIns="46038" rIns="92075" bIns="46038" anchor="ctr">
            <a:spAutoFit/>
          </a:bodyPr>
          <a:lstStyle/>
          <a:p>
            <a:pPr algn="r"/>
            <a:r>
              <a:rPr lang="ar-SA" altLang="fa-IR" sz="2800">
                <a:solidFill>
                  <a:srgbClr val="DFC0FF"/>
                </a:solidFill>
                <a:cs typeface="Nazanin" pitchFamily="2" charset="-78"/>
              </a:rPr>
              <a:t>مختصر با انگشت خود دا</a:t>
            </a:r>
            <a:r>
              <a:rPr lang="ar-SA" altLang="en-US" sz="2800">
                <a:solidFill>
                  <a:srgbClr val="DFC0FF"/>
                </a:solidFill>
                <a:cs typeface="Nazanin" pitchFamily="2" charset="-78"/>
              </a:rPr>
              <a:t>ي</a:t>
            </a:r>
            <a:r>
              <a:rPr lang="ar-SA" altLang="fa-IR" sz="2800">
                <a:solidFill>
                  <a:srgbClr val="DFC0FF"/>
                </a:solidFill>
                <a:cs typeface="Nazanin" pitchFamily="2" charset="-78"/>
              </a:rPr>
              <a:t>ره </a:t>
            </a:r>
            <a:r>
              <a:rPr lang="ar-SA" altLang="en-US" sz="2800">
                <a:solidFill>
                  <a:srgbClr val="DFC0FF"/>
                </a:solidFill>
                <a:cs typeface="Nazanin" pitchFamily="2" charset="-78"/>
              </a:rPr>
              <a:t>ه</a:t>
            </a:r>
            <a:r>
              <a:rPr lang="ar-SA" altLang="fa-IR" sz="2800">
                <a:solidFill>
                  <a:srgbClr val="DFC0FF"/>
                </a:solidFill>
                <a:cs typeface="Nazanin" pitchFamily="2" charset="-78"/>
              </a:rPr>
              <a:t>ا</a:t>
            </a:r>
            <a:r>
              <a:rPr lang="ar-SA" altLang="en-US" sz="2800">
                <a:solidFill>
                  <a:srgbClr val="DFC0FF"/>
                </a:solidFill>
                <a:cs typeface="Nazanin" pitchFamily="2" charset="-78"/>
              </a:rPr>
              <a:t>ي</a:t>
            </a:r>
            <a:r>
              <a:rPr lang="fa-IR" altLang="en-US" sz="2800">
                <a:solidFill>
                  <a:srgbClr val="DFC0FF"/>
                </a:solidFill>
                <a:cs typeface="Nazanin" pitchFamily="2" charset="-78"/>
              </a:rPr>
              <a:t>ی</a:t>
            </a:r>
            <a:r>
              <a:rPr lang="ar-SA" altLang="fa-IR" sz="2800">
                <a:solidFill>
                  <a:srgbClr val="DFC0FF"/>
                </a:solidFill>
                <a:cs typeface="Nazanin" pitchFamily="2" charset="-78"/>
              </a:rPr>
              <a:t> ك</a:t>
            </a:r>
            <a:r>
              <a:rPr lang="ar-SA" altLang="en-US" sz="2800">
                <a:solidFill>
                  <a:srgbClr val="DFC0FF"/>
                </a:solidFill>
                <a:cs typeface="Nazanin" pitchFamily="2" charset="-78"/>
              </a:rPr>
              <a:t>ف</a:t>
            </a:r>
            <a:r>
              <a:rPr lang="ar-SA" altLang="fa-IR" sz="2800">
                <a:solidFill>
                  <a:srgbClr val="DFC0FF"/>
                </a:solidFill>
                <a:cs typeface="Nazanin" pitchFamily="2" charset="-78"/>
              </a:rPr>
              <a:t> پا</a:t>
            </a:r>
            <a:r>
              <a:rPr lang="fa-IR" altLang="fa-IR" sz="2800">
                <a:solidFill>
                  <a:srgbClr val="DFC0FF"/>
                </a:solidFill>
                <a:cs typeface="Nazanin" pitchFamily="2" charset="-78"/>
              </a:rPr>
              <a:t>ی</a:t>
            </a:r>
            <a:endParaRPr lang="en-US" altLang="en-US" sz="2800">
              <a:solidFill>
                <a:srgbClr val="DFC0FF"/>
              </a:solidFill>
              <a:cs typeface="Nazanin" pitchFamily="2" charset="-78"/>
            </a:endParaRPr>
          </a:p>
        </p:txBody>
      </p:sp>
      <p:sp>
        <p:nvSpPr>
          <p:cNvPr id="59414" name="Rectangle 22"/>
          <p:cNvSpPr>
            <a:spLocks noChangeArrowheads="1"/>
          </p:cNvSpPr>
          <p:nvPr/>
        </p:nvSpPr>
        <p:spPr bwMode="auto">
          <a:xfrm>
            <a:off x="5308600" y="4724400"/>
            <a:ext cx="3824288" cy="519113"/>
          </a:xfrm>
          <a:prstGeom prst="rect">
            <a:avLst/>
          </a:prstGeom>
          <a:noFill/>
          <a:ln w="9525">
            <a:noFill/>
            <a:miter lim="800000"/>
            <a:headEnd/>
            <a:tailEnd/>
          </a:ln>
          <a:effectLst/>
        </p:spPr>
        <p:txBody>
          <a:bodyPr wrap="none" lIns="92075" tIns="46038" rIns="92075" bIns="46038" anchor="ctr">
            <a:spAutoFit/>
          </a:bodyPr>
          <a:lstStyle/>
          <a:p>
            <a:r>
              <a:rPr lang="ar-SA" altLang="fa-IR" sz="2800">
                <a:solidFill>
                  <a:srgbClr val="DFC0FF"/>
                </a:solidFill>
                <a:cs typeface="Nazanin" pitchFamily="2" charset="-78"/>
              </a:rPr>
              <a:t>او ب</a:t>
            </a:r>
            <a:r>
              <a:rPr lang="ar-SA" altLang="en-US" sz="2800">
                <a:solidFill>
                  <a:srgbClr val="DFC0FF"/>
                </a:solidFill>
                <a:cs typeface="Nazanin" pitchFamily="2" charset="-78"/>
              </a:rPr>
              <a:t>ك</a:t>
            </a:r>
            <a:r>
              <a:rPr lang="ar-SA" altLang="fa-IR" sz="2800">
                <a:solidFill>
                  <a:srgbClr val="DFC0FF"/>
                </a:solidFill>
                <a:cs typeface="Nazanin" pitchFamily="2" charset="-78"/>
              </a:rPr>
              <a:t>ش</a:t>
            </a:r>
            <a:r>
              <a:rPr lang="ar-SA" altLang="en-US" sz="2800">
                <a:solidFill>
                  <a:srgbClr val="DFC0FF"/>
                </a:solidFill>
                <a:cs typeface="Nazanin" pitchFamily="2" charset="-78"/>
              </a:rPr>
              <a:t>ي</a:t>
            </a:r>
            <a:r>
              <a:rPr lang="ar-SA" altLang="fa-IR" sz="2800">
                <a:solidFill>
                  <a:srgbClr val="DFC0FF"/>
                </a:solidFill>
                <a:cs typeface="Nazanin" pitchFamily="2" charset="-78"/>
              </a:rPr>
              <a:t>د. حر</a:t>
            </a:r>
            <a:r>
              <a:rPr lang="ar-SA" altLang="en-US" sz="2800">
                <a:solidFill>
                  <a:srgbClr val="DFC0FF"/>
                </a:solidFill>
                <a:cs typeface="Nazanin" pitchFamily="2" charset="-78"/>
              </a:rPr>
              <a:t>ك</a:t>
            </a:r>
            <a:r>
              <a:rPr lang="ar-SA" altLang="fa-IR" sz="2800">
                <a:solidFill>
                  <a:srgbClr val="DFC0FF"/>
                </a:solidFill>
                <a:cs typeface="Nazanin" pitchFamily="2" charset="-78"/>
              </a:rPr>
              <a:t>ت مارپ</a:t>
            </a:r>
            <a:r>
              <a:rPr lang="ar-SA" altLang="en-US" sz="2800">
                <a:solidFill>
                  <a:srgbClr val="DFC0FF"/>
                </a:solidFill>
                <a:cs typeface="Nazanin" pitchFamily="2" charset="-78"/>
              </a:rPr>
              <a:t>ي</a:t>
            </a:r>
            <a:r>
              <a:rPr lang="ar-SA" altLang="fa-IR" sz="2800">
                <a:solidFill>
                  <a:srgbClr val="DFC0FF"/>
                </a:solidFill>
                <a:cs typeface="Nazanin" pitchFamily="2" charset="-78"/>
              </a:rPr>
              <a:t>چ را ادامه</a:t>
            </a:r>
            <a:endParaRPr lang="en-US" altLang="en-US" sz="2800">
              <a:solidFill>
                <a:srgbClr val="DFC0FF"/>
              </a:solidFill>
              <a:cs typeface="Nazanin" pitchFamily="2" charset="-78"/>
            </a:endParaRPr>
          </a:p>
        </p:txBody>
      </p:sp>
      <p:sp>
        <p:nvSpPr>
          <p:cNvPr id="59415" name="Rectangle 23"/>
          <p:cNvSpPr>
            <a:spLocks noChangeArrowheads="1"/>
          </p:cNvSpPr>
          <p:nvPr/>
        </p:nvSpPr>
        <p:spPr bwMode="auto">
          <a:xfrm>
            <a:off x="3581400" y="5334000"/>
            <a:ext cx="4481513"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به قاعده انگشتان پا برسد</a:t>
            </a:r>
            <a:r>
              <a:rPr lang="fa-IR" altLang="en-US" sz="2800">
                <a:solidFill>
                  <a:srgbClr val="DFC0FF"/>
                </a:solidFill>
                <a:cs typeface="Nazanin" pitchFamily="2" charset="-78"/>
              </a:rPr>
              <a:t>.</a:t>
            </a:r>
            <a:endParaRPr lang="en-US" altLang="en-US" sz="2800">
              <a:solidFill>
                <a:srgbClr val="DFC0FF"/>
              </a:solidFill>
              <a:cs typeface="Nazanin" pitchFamily="2" charset="-78"/>
            </a:endParaRPr>
          </a:p>
        </p:txBody>
      </p:sp>
      <p:sp>
        <p:nvSpPr>
          <p:cNvPr id="59416" name="Rectangle 24"/>
          <p:cNvSpPr>
            <a:spLocks noChangeArrowheads="1"/>
          </p:cNvSpPr>
          <p:nvPr/>
        </p:nvSpPr>
        <p:spPr bwMode="auto">
          <a:xfrm>
            <a:off x="1476375" y="5867400"/>
            <a:ext cx="5842000"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ا</a:t>
            </a:r>
            <a:r>
              <a:rPr lang="ar-SA" altLang="fa-IR" sz="2800">
                <a:solidFill>
                  <a:srgbClr val="DFC0FF"/>
                </a:solidFill>
                <a:cs typeface="Nazanin" pitchFamily="2" charset="-78"/>
              </a:rPr>
              <a:t>ي</a:t>
            </a:r>
            <a:r>
              <a:rPr lang="ar-SA" altLang="en-US" sz="2800">
                <a:solidFill>
                  <a:srgbClr val="DFC0FF"/>
                </a:solidFill>
                <a:cs typeface="Nazanin" pitchFamily="2" charset="-78"/>
              </a:rPr>
              <a:t>ن حر</a:t>
            </a:r>
            <a:r>
              <a:rPr lang="ar-SA" altLang="fa-IR" sz="2800">
                <a:solidFill>
                  <a:srgbClr val="DFC0FF"/>
                </a:solidFill>
                <a:cs typeface="Nazanin" pitchFamily="2" charset="-78"/>
              </a:rPr>
              <a:t>ك</a:t>
            </a:r>
            <a:r>
              <a:rPr lang="ar-SA" altLang="en-US" sz="2800">
                <a:solidFill>
                  <a:srgbClr val="DFC0FF"/>
                </a:solidFill>
                <a:cs typeface="Nazanin" pitchFamily="2" charset="-78"/>
              </a:rPr>
              <a:t>ت را دو بار برا</a:t>
            </a:r>
            <a:r>
              <a:rPr lang="fa-IR" altLang="en-US" sz="2800">
                <a:solidFill>
                  <a:srgbClr val="DFC0FF"/>
                </a:solidFill>
                <a:cs typeface="Nazanin" pitchFamily="2" charset="-78"/>
              </a:rPr>
              <a:t>ی</a:t>
            </a:r>
            <a:r>
              <a:rPr lang="ar-SA" altLang="en-US" sz="2800">
                <a:solidFill>
                  <a:srgbClr val="DFC0FF"/>
                </a:solidFill>
                <a:cs typeface="Nazanin" pitchFamily="2" charset="-78"/>
              </a:rPr>
              <a:t> هر پا ت</a:t>
            </a:r>
            <a:r>
              <a:rPr lang="ar-SA" altLang="fa-IR" sz="2800">
                <a:solidFill>
                  <a:srgbClr val="DFC0FF"/>
                </a:solidFill>
                <a:cs typeface="Nazanin" pitchFamily="2" charset="-78"/>
              </a:rPr>
              <a:t>ك</a:t>
            </a:r>
            <a:r>
              <a:rPr lang="ar-SA" altLang="en-US" sz="2800">
                <a:solidFill>
                  <a:srgbClr val="DFC0FF"/>
                </a:solidFill>
                <a:cs typeface="Nazanin" pitchFamily="2" charset="-78"/>
              </a:rPr>
              <a:t>رار </a:t>
            </a:r>
            <a:r>
              <a:rPr lang="ar-SA" altLang="fa-IR" sz="2800">
                <a:solidFill>
                  <a:srgbClr val="DFC0FF"/>
                </a:solidFill>
                <a:cs typeface="Nazanin" pitchFamily="2" charset="-78"/>
              </a:rPr>
              <a:t>ك</a:t>
            </a:r>
            <a:r>
              <a:rPr lang="ar-SA" altLang="en-US" sz="2800">
                <a:solidFill>
                  <a:srgbClr val="DFC0FF"/>
                </a:solidFill>
                <a:cs typeface="Nazanin" pitchFamily="2" charset="-78"/>
              </a:rPr>
              <a:t>ن</a:t>
            </a:r>
            <a:r>
              <a:rPr lang="ar-SA" altLang="fa-IR" sz="2800">
                <a:solidFill>
                  <a:srgbClr val="DFC0FF"/>
                </a:solidFill>
                <a:cs typeface="Nazanin" pitchFamily="2" charset="-78"/>
              </a:rPr>
              <a:t>ي</a:t>
            </a:r>
            <a:r>
              <a:rPr lang="ar-SA" altLang="en-US" sz="2800">
                <a:solidFill>
                  <a:srgbClr val="DFC0FF"/>
                </a:solidFill>
                <a:cs typeface="Nazanin" pitchFamily="2" charset="-78"/>
              </a:rPr>
              <a:t>د</a:t>
            </a:r>
            <a:endParaRPr lang="en-US" altLang="en-US" sz="2800">
              <a:solidFill>
                <a:srgbClr val="DFC0FF"/>
              </a:solidFill>
              <a:cs typeface="Nazanin" pitchFamily="2" charset="-78"/>
            </a:endParaRPr>
          </a:p>
        </p:txBody>
      </p:sp>
      <p:pic>
        <p:nvPicPr>
          <p:cNvPr id="59419" name="Picture 27" descr="04"/>
          <p:cNvPicPr>
            <a:picLocks noChangeAspect="1" noChangeArrowheads="1"/>
          </p:cNvPicPr>
          <p:nvPr/>
        </p:nvPicPr>
        <p:blipFill>
          <a:blip r:embed="rId2" cstate="print"/>
          <a:srcRect/>
          <a:stretch>
            <a:fillRect/>
          </a:stretch>
        </p:blipFill>
        <p:spPr bwMode="auto">
          <a:xfrm>
            <a:off x="0" y="549275"/>
            <a:ext cx="2819400" cy="5105400"/>
          </a:xfrm>
          <a:prstGeom prst="rect">
            <a:avLst/>
          </a:prstGeom>
          <a:noFill/>
        </p:spPr>
      </p:pic>
      <p:sp>
        <p:nvSpPr>
          <p:cNvPr id="59420" name="Rectangle 28"/>
          <p:cNvSpPr>
            <a:spLocks noChangeArrowheads="1"/>
          </p:cNvSpPr>
          <p:nvPr/>
        </p:nvSpPr>
        <p:spPr bwMode="auto">
          <a:xfrm>
            <a:off x="3563938" y="3429000"/>
            <a:ext cx="1574800" cy="519113"/>
          </a:xfrm>
          <a:prstGeom prst="rect">
            <a:avLst/>
          </a:prstGeom>
          <a:noFill/>
          <a:ln w="9525">
            <a:noFill/>
            <a:miter lim="800000"/>
            <a:headEnd/>
            <a:tailEnd/>
          </a:ln>
          <a:effectLst/>
        </p:spPr>
        <p:txBody>
          <a:bodyPr wrap="none" lIns="92075" tIns="46038" rIns="92075" bIns="46038">
            <a:spAutoFit/>
          </a:bodyPr>
          <a:lstStyle/>
          <a:p>
            <a:r>
              <a:rPr lang="ar-SA" altLang="en-US" sz="2800">
                <a:solidFill>
                  <a:srgbClr val="DFC0FF"/>
                </a:solidFill>
                <a:cs typeface="Nazanin" pitchFamily="2" charset="-78"/>
              </a:rPr>
              <a:t>و با </a:t>
            </a:r>
            <a:r>
              <a:rPr lang="ar-SA" altLang="fa-IR" sz="2800">
                <a:solidFill>
                  <a:srgbClr val="DFC0FF"/>
                </a:solidFill>
                <a:cs typeface="Nazanin" pitchFamily="2" charset="-78"/>
              </a:rPr>
              <a:t>ي</a:t>
            </a:r>
            <a:r>
              <a:rPr lang="ar-SA" altLang="en-US" sz="2800">
                <a:solidFill>
                  <a:srgbClr val="DFC0FF"/>
                </a:solidFill>
                <a:cs typeface="Nazanin" pitchFamily="2" charset="-78"/>
              </a:rPr>
              <a:t>ك</a:t>
            </a:r>
            <a:r>
              <a:rPr lang="ar-SA" altLang="fa-IR" sz="2800">
                <a:solidFill>
                  <a:srgbClr val="DFC0FF"/>
                </a:solidFill>
                <a:cs typeface="Nazanin" pitchFamily="2" charset="-78"/>
              </a:rPr>
              <a:t> فشار</a:t>
            </a:r>
            <a:endParaRPr lang="en-US" sz="2800">
              <a:solidFill>
                <a:srgbClr val="DFC0FF"/>
              </a:solidFill>
              <a:cs typeface="Nazanin" pitchFamily="2" charset="-78"/>
            </a:endParaRPr>
          </a:p>
        </p:txBody>
      </p:sp>
      <p:sp>
        <p:nvSpPr>
          <p:cNvPr id="59421" name="Rectangle 29"/>
          <p:cNvSpPr>
            <a:spLocks noChangeArrowheads="1"/>
          </p:cNvSpPr>
          <p:nvPr/>
        </p:nvSpPr>
        <p:spPr bwMode="auto">
          <a:xfrm>
            <a:off x="4329113" y="4787900"/>
            <a:ext cx="984250" cy="519113"/>
          </a:xfrm>
          <a:prstGeom prst="rect">
            <a:avLst/>
          </a:prstGeom>
          <a:noFill/>
          <a:ln w="9525">
            <a:noFill/>
            <a:miter lim="800000"/>
            <a:headEnd/>
            <a:tailEnd/>
          </a:ln>
          <a:effectLst/>
        </p:spPr>
        <p:txBody>
          <a:bodyPr wrap="none" lIns="92075" tIns="46038" rIns="92075" bIns="46038">
            <a:spAutoFit/>
          </a:bodyPr>
          <a:lstStyle/>
          <a:p>
            <a:r>
              <a:rPr lang="ar-SA" altLang="en-US" sz="2800">
                <a:solidFill>
                  <a:srgbClr val="DFC0FF"/>
                </a:solidFill>
                <a:cs typeface="Nazanin" pitchFamily="2" charset="-78"/>
              </a:rPr>
              <a:t>ده</a:t>
            </a:r>
            <a:r>
              <a:rPr lang="ar-SA" altLang="fa-IR" sz="2800">
                <a:solidFill>
                  <a:srgbClr val="DFC0FF"/>
                </a:solidFill>
                <a:cs typeface="Nazanin" pitchFamily="2" charset="-78"/>
              </a:rPr>
              <a:t>ي</a:t>
            </a:r>
            <a:r>
              <a:rPr lang="ar-SA" altLang="en-US" sz="2800">
                <a:solidFill>
                  <a:srgbClr val="DFC0FF"/>
                </a:solidFill>
                <a:cs typeface="Nazanin" pitchFamily="2" charset="-78"/>
              </a:rPr>
              <a:t>د تا</a:t>
            </a:r>
            <a:endParaRPr lang="en-US" sz="2800">
              <a:solidFill>
                <a:srgbClr val="DFC0FF"/>
              </a:solidFill>
              <a:cs typeface="Nazanin" pitchFamily="2" charset="-78"/>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9419"/>
                                        </p:tgtEl>
                                        <p:attrNameLst>
                                          <p:attrName>style.visibility</p:attrName>
                                        </p:attrNameLst>
                                      </p:cBhvr>
                                      <p:to>
                                        <p:strVal val="visible"/>
                                      </p:to>
                                    </p:set>
                                    <p:animEffect transition="in" filter="circle(in)">
                                      <p:cBhvr>
                                        <p:cTn id="7" dur="2000"/>
                                        <p:tgtEl>
                                          <p:spTgt spid="59419"/>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9404"/>
                                        </p:tgtEl>
                                        <p:attrNameLst>
                                          <p:attrName>style.visibility</p:attrName>
                                        </p:attrNameLst>
                                      </p:cBhvr>
                                      <p:to>
                                        <p:strVal val="visible"/>
                                      </p:to>
                                    </p:set>
                                    <p:anim to="" calcmode="lin" valueType="num">
                                      <p:cBhvr>
                                        <p:cTn id="12" dur="1" fill="hold"/>
                                        <p:tgtEl>
                                          <p:spTgt spid="5940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9405"/>
                                        </p:tgtEl>
                                        <p:attrNameLst>
                                          <p:attrName>style.visibility</p:attrName>
                                        </p:attrNameLst>
                                      </p:cBhvr>
                                      <p:to>
                                        <p:strVal val="visible"/>
                                      </p:to>
                                    </p:set>
                                    <p:anim to="" calcmode="lin" valueType="num">
                                      <p:cBhvr>
                                        <p:cTn id="17" dur="1" fill="hold"/>
                                        <p:tgtEl>
                                          <p:spTgt spid="59405"/>
                                        </p:tgtEl>
                                        <p:attrNameLst>
                                          <p:attrName/>
                                        </p:attrNameLst>
                                      </p:cBhvr>
                                    </p:anim>
                                  </p:childTnLst>
                                </p:cTn>
                              </p:par>
                              <p:par>
                                <p:cTn id="18" presetID="24" presetClass="entr" presetSubtype="0" fill="hold" grpId="0" nodeType="withEffect">
                                  <p:stCondLst>
                                    <p:cond delay="0"/>
                                  </p:stCondLst>
                                  <p:childTnLst>
                                    <p:set>
                                      <p:cBhvr>
                                        <p:cTn id="19" dur="1" fill="hold">
                                          <p:stCondLst>
                                            <p:cond delay="0"/>
                                          </p:stCondLst>
                                        </p:cTn>
                                        <p:tgtEl>
                                          <p:spTgt spid="59406"/>
                                        </p:tgtEl>
                                        <p:attrNameLst>
                                          <p:attrName>style.visibility</p:attrName>
                                        </p:attrNameLst>
                                      </p:cBhvr>
                                      <p:to>
                                        <p:strVal val="visible"/>
                                      </p:to>
                                    </p:set>
                                    <p:anim to="" calcmode="lin" valueType="num">
                                      <p:cBhvr>
                                        <p:cTn id="20" dur="1" fill="hold"/>
                                        <p:tgtEl>
                                          <p:spTgt spid="59406"/>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59409"/>
                                        </p:tgtEl>
                                        <p:attrNameLst>
                                          <p:attrName>style.visibility</p:attrName>
                                        </p:attrNameLst>
                                      </p:cBhvr>
                                      <p:to>
                                        <p:strVal val="visible"/>
                                      </p:to>
                                    </p:set>
                                    <p:anim to="" calcmode="lin" valueType="num">
                                      <p:cBhvr>
                                        <p:cTn id="25" dur="1" fill="hold"/>
                                        <p:tgtEl>
                                          <p:spTgt spid="59409"/>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0" nodeType="clickEffect">
                                  <p:stCondLst>
                                    <p:cond delay="0"/>
                                  </p:stCondLst>
                                  <p:childTnLst>
                                    <p:set>
                                      <p:cBhvr>
                                        <p:cTn id="29" dur="1" fill="hold">
                                          <p:stCondLst>
                                            <p:cond delay="0"/>
                                          </p:stCondLst>
                                        </p:cTn>
                                        <p:tgtEl>
                                          <p:spTgt spid="59410"/>
                                        </p:tgtEl>
                                        <p:attrNameLst>
                                          <p:attrName>style.visibility</p:attrName>
                                        </p:attrNameLst>
                                      </p:cBhvr>
                                      <p:to>
                                        <p:strVal val="visible"/>
                                      </p:to>
                                    </p:set>
                                    <p:anim to="" calcmode="lin" valueType="num">
                                      <p:cBhvr>
                                        <p:cTn id="30" dur="1" fill="hold"/>
                                        <p:tgtEl>
                                          <p:spTgt spid="59410"/>
                                        </p:tgtEl>
                                        <p:attrNameLst>
                                          <p:attrName/>
                                        </p:attrNameLst>
                                      </p:cBhvr>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0" nodeType="clickEffect">
                                  <p:stCondLst>
                                    <p:cond delay="0"/>
                                  </p:stCondLst>
                                  <p:childTnLst>
                                    <p:set>
                                      <p:cBhvr>
                                        <p:cTn id="34" dur="1" fill="hold">
                                          <p:stCondLst>
                                            <p:cond delay="0"/>
                                          </p:stCondLst>
                                        </p:cTn>
                                        <p:tgtEl>
                                          <p:spTgt spid="59411"/>
                                        </p:tgtEl>
                                        <p:attrNameLst>
                                          <p:attrName>style.visibility</p:attrName>
                                        </p:attrNameLst>
                                      </p:cBhvr>
                                      <p:to>
                                        <p:strVal val="visible"/>
                                      </p:to>
                                    </p:set>
                                    <p:anim to="" calcmode="lin" valueType="num">
                                      <p:cBhvr>
                                        <p:cTn id="35" dur="1" fill="hold"/>
                                        <p:tgtEl>
                                          <p:spTgt spid="59411"/>
                                        </p:tgtEl>
                                        <p:attrNameLst>
                                          <p:attrName/>
                                        </p:attrNameLst>
                                      </p:cBhvr>
                                    </p:anim>
                                  </p:childTnLst>
                                </p:cTn>
                              </p:par>
                            </p:childTnLst>
                          </p:cTn>
                        </p:par>
                      </p:childTnLst>
                    </p:cTn>
                  </p:par>
                  <p:par>
                    <p:cTn id="36" fill="hold">
                      <p:stCondLst>
                        <p:cond delay="indefinite"/>
                      </p:stCondLst>
                      <p:childTnLst>
                        <p:par>
                          <p:cTn id="37" fill="hold">
                            <p:stCondLst>
                              <p:cond delay="0"/>
                            </p:stCondLst>
                            <p:childTnLst>
                              <p:par>
                                <p:cTn id="38" presetID="24" presetClass="entr" presetSubtype="0" fill="hold" grpId="0" nodeType="clickEffect">
                                  <p:stCondLst>
                                    <p:cond delay="0"/>
                                  </p:stCondLst>
                                  <p:childTnLst>
                                    <p:set>
                                      <p:cBhvr>
                                        <p:cTn id="39" dur="1" fill="hold">
                                          <p:stCondLst>
                                            <p:cond delay="0"/>
                                          </p:stCondLst>
                                        </p:cTn>
                                        <p:tgtEl>
                                          <p:spTgt spid="59412"/>
                                        </p:tgtEl>
                                        <p:attrNameLst>
                                          <p:attrName>style.visibility</p:attrName>
                                        </p:attrNameLst>
                                      </p:cBhvr>
                                      <p:to>
                                        <p:strVal val="visible"/>
                                      </p:to>
                                    </p:set>
                                    <p:anim to="" calcmode="lin" valueType="num">
                                      <p:cBhvr>
                                        <p:cTn id="40" dur="1" fill="hold"/>
                                        <p:tgtEl>
                                          <p:spTgt spid="59412"/>
                                        </p:tgtEl>
                                        <p:attrNameLst>
                                          <p:attrName/>
                                        </p:attrNameLst>
                                      </p:cBhvr>
                                    </p:anim>
                                  </p:childTnLst>
                                </p:cTn>
                              </p:par>
                              <p:par>
                                <p:cTn id="41" presetID="24" presetClass="entr" presetSubtype="0" fill="hold" grpId="0" nodeType="withEffect">
                                  <p:stCondLst>
                                    <p:cond delay="0"/>
                                  </p:stCondLst>
                                  <p:childTnLst>
                                    <p:set>
                                      <p:cBhvr>
                                        <p:cTn id="42" dur="1" fill="hold">
                                          <p:stCondLst>
                                            <p:cond delay="0"/>
                                          </p:stCondLst>
                                        </p:cTn>
                                        <p:tgtEl>
                                          <p:spTgt spid="59420"/>
                                        </p:tgtEl>
                                        <p:attrNameLst>
                                          <p:attrName>style.visibility</p:attrName>
                                        </p:attrNameLst>
                                      </p:cBhvr>
                                      <p:to>
                                        <p:strVal val="visible"/>
                                      </p:to>
                                    </p:set>
                                    <p:anim to="" calcmode="lin" valueType="num">
                                      <p:cBhvr>
                                        <p:cTn id="43" dur="1" fill="hold"/>
                                        <p:tgtEl>
                                          <p:spTgt spid="59420"/>
                                        </p:tgtEl>
                                        <p:attrNameLst>
                                          <p:attrName/>
                                        </p:attrNameLst>
                                      </p:cBhvr>
                                    </p:anim>
                                  </p:childTnLst>
                                </p:cTn>
                              </p:par>
                            </p:childTnLst>
                          </p:cTn>
                        </p:par>
                      </p:childTnLst>
                    </p:cTn>
                  </p:par>
                  <p:par>
                    <p:cTn id="44" fill="hold">
                      <p:stCondLst>
                        <p:cond delay="indefinite"/>
                      </p:stCondLst>
                      <p:childTnLst>
                        <p:par>
                          <p:cTn id="45" fill="hold">
                            <p:stCondLst>
                              <p:cond delay="0"/>
                            </p:stCondLst>
                            <p:childTnLst>
                              <p:par>
                                <p:cTn id="46" presetID="24" presetClass="entr" presetSubtype="0" fill="hold" grpId="0" nodeType="clickEffect">
                                  <p:stCondLst>
                                    <p:cond delay="0"/>
                                  </p:stCondLst>
                                  <p:childTnLst>
                                    <p:set>
                                      <p:cBhvr>
                                        <p:cTn id="47" dur="1" fill="hold">
                                          <p:stCondLst>
                                            <p:cond delay="0"/>
                                          </p:stCondLst>
                                        </p:cTn>
                                        <p:tgtEl>
                                          <p:spTgt spid="59413"/>
                                        </p:tgtEl>
                                        <p:attrNameLst>
                                          <p:attrName>style.visibility</p:attrName>
                                        </p:attrNameLst>
                                      </p:cBhvr>
                                      <p:to>
                                        <p:strVal val="visible"/>
                                      </p:to>
                                    </p:set>
                                    <p:anim to="" calcmode="lin" valueType="num">
                                      <p:cBhvr>
                                        <p:cTn id="48" dur="1" fill="hold"/>
                                        <p:tgtEl>
                                          <p:spTgt spid="59413"/>
                                        </p:tgtEl>
                                        <p:attrNameLst>
                                          <p:attrName/>
                                        </p:attrNameLst>
                                      </p:cBhvr>
                                    </p:anim>
                                  </p:childTnLst>
                                </p:cTn>
                              </p:par>
                            </p:childTnLst>
                          </p:cTn>
                        </p:par>
                      </p:childTnLst>
                    </p:cTn>
                  </p:par>
                  <p:par>
                    <p:cTn id="49" fill="hold">
                      <p:stCondLst>
                        <p:cond delay="indefinite"/>
                      </p:stCondLst>
                      <p:childTnLst>
                        <p:par>
                          <p:cTn id="50" fill="hold">
                            <p:stCondLst>
                              <p:cond delay="0"/>
                            </p:stCondLst>
                            <p:childTnLst>
                              <p:par>
                                <p:cTn id="51" presetID="24" presetClass="entr" presetSubtype="0" fill="hold" grpId="0" nodeType="clickEffect">
                                  <p:stCondLst>
                                    <p:cond delay="0"/>
                                  </p:stCondLst>
                                  <p:childTnLst>
                                    <p:set>
                                      <p:cBhvr>
                                        <p:cTn id="52" dur="1" fill="hold">
                                          <p:stCondLst>
                                            <p:cond delay="0"/>
                                          </p:stCondLst>
                                        </p:cTn>
                                        <p:tgtEl>
                                          <p:spTgt spid="59414"/>
                                        </p:tgtEl>
                                        <p:attrNameLst>
                                          <p:attrName>style.visibility</p:attrName>
                                        </p:attrNameLst>
                                      </p:cBhvr>
                                      <p:to>
                                        <p:strVal val="visible"/>
                                      </p:to>
                                    </p:set>
                                    <p:anim to="" calcmode="lin" valueType="num">
                                      <p:cBhvr>
                                        <p:cTn id="53" dur="1" fill="hold"/>
                                        <p:tgtEl>
                                          <p:spTgt spid="59414"/>
                                        </p:tgtEl>
                                        <p:attrNameLst>
                                          <p:attrName/>
                                        </p:attrNameLst>
                                      </p:cBhvr>
                                    </p:anim>
                                  </p:childTnLst>
                                </p:cTn>
                              </p:par>
                              <p:par>
                                <p:cTn id="54" presetID="24" presetClass="entr" presetSubtype="0" fill="hold" grpId="0" nodeType="withEffect">
                                  <p:stCondLst>
                                    <p:cond delay="0"/>
                                  </p:stCondLst>
                                  <p:childTnLst>
                                    <p:set>
                                      <p:cBhvr>
                                        <p:cTn id="55" dur="1" fill="hold">
                                          <p:stCondLst>
                                            <p:cond delay="0"/>
                                          </p:stCondLst>
                                        </p:cTn>
                                        <p:tgtEl>
                                          <p:spTgt spid="59421"/>
                                        </p:tgtEl>
                                        <p:attrNameLst>
                                          <p:attrName>style.visibility</p:attrName>
                                        </p:attrNameLst>
                                      </p:cBhvr>
                                      <p:to>
                                        <p:strVal val="visible"/>
                                      </p:to>
                                    </p:set>
                                    <p:anim to="" calcmode="lin" valueType="num">
                                      <p:cBhvr>
                                        <p:cTn id="56" dur="1" fill="hold"/>
                                        <p:tgtEl>
                                          <p:spTgt spid="59421"/>
                                        </p:tgtEl>
                                        <p:attrNameLst>
                                          <p:attrName/>
                                        </p:attrNameLst>
                                      </p:cBhvr>
                                    </p:anim>
                                  </p:childTnLst>
                                </p:cTn>
                              </p:par>
                            </p:childTnLst>
                          </p:cTn>
                        </p:par>
                      </p:childTnLst>
                    </p:cTn>
                  </p:par>
                  <p:par>
                    <p:cTn id="57" fill="hold">
                      <p:stCondLst>
                        <p:cond delay="indefinite"/>
                      </p:stCondLst>
                      <p:childTnLst>
                        <p:par>
                          <p:cTn id="58" fill="hold">
                            <p:stCondLst>
                              <p:cond delay="0"/>
                            </p:stCondLst>
                            <p:childTnLst>
                              <p:par>
                                <p:cTn id="59" presetID="24" presetClass="entr" presetSubtype="0" fill="hold" grpId="0" nodeType="clickEffect">
                                  <p:stCondLst>
                                    <p:cond delay="0"/>
                                  </p:stCondLst>
                                  <p:childTnLst>
                                    <p:set>
                                      <p:cBhvr>
                                        <p:cTn id="60" dur="1" fill="hold">
                                          <p:stCondLst>
                                            <p:cond delay="0"/>
                                          </p:stCondLst>
                                        </p:cTn>
                                        <p:tgtEl>
                                          <p:spTgt spid="59415"/>
                                        </p:tgtEl>
                                        <p:attrNameLst>
                                          <p:attrName>style.visibility</p:attrName>
                                        </p:attrNameLst>
                                      </p:cBhvr>
                                      <p:to>
                                        <p:strVal val="visible"/>
                                      </p:to>
                                    </p:set>
                                    <p:anim to="" calcmode="lin" valueType="num">
                                      <p:cBhvr>
                                        <p:cTn id="61" dur="1" fill="hold"/>
                                        <p:tgtEl>
                                          <p:spTgt spid="59415"/>
                                        </p:tgtEl>
                                        <p:attrNameLst>
                                          <p:attrName/>
                                        </p:attrNameLst>
                                      </p:cBhvr>
                                    </p:anim>
                                  </p:childTnLst>
                                </p:cTn>
                              </p:par>
                            </p:childTnLst>
                          </p:cTn>
                        </p:par>
                      </p:childTnLst>
                    </p:cTn>
                  </p:par>
                  <p:par>
                    <p:cTn id="62" fill="hold">
                      <p:stCondLst>
                        <p:cond delay="indefinite"/>
                      </p:stCondLst>
                      <p:childTnLst>
                        <p:par>
                          <p:cTn id="63" fill="hold">
                            <p:stCondLst>
                              <p:cond delay="0"/>
                            </p:stCondLst>
                            <p:childTnLst>
                              <p:par>
                                <p:cTn id="64" presetID="24" presetClass="entr" presetSubtype="0" fill="hold" grpId="0" nodeType="clickEffect">
                                  <p:stCondLst>
                                    <p:cond delay="0"/>
                                  </p:stCondLst>
                                  <p:childTnLst>
                                    <p:set>
                                      <p:cBhvr>
                                        <p:cTn id="65" dur="1" fill="hold">
                                          <p:stCondLst>
                                            <p:cond delay="0"/>
                                          </p:stCondLst>
                                        </p:cTn>
                                        <p:tgtEl>
                                          <p:spTgt spid="59416"/>
                                        </p:tgtEl>
                                        <p:attrNameLst>
                                          <p:attrName>style.visibility</p:attrName>
                                        </p:attrNameLst>
                                      </p:cBhvr>
                                      <p:to>
                                        <p:strVal val="visible"/>
                                      </p:to>
                                    </p:set>
                                    <p:anim to="" calcmode="lin" valueType="num">
                                      <p:cBhvr>
                                        <p:cTn id="66" dur="1" fill="hold"/>
                                        <p:tgtEl>
                                          <p:spTgt spid="5941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4" grpId="0"/>
      <p:bldP spid="59405" grpId="0"/>
      <p:bldP spid="59406" grpId="0"/>
      <p:bldP spid="59409" grpId="0"/>
      <p:bldP spid="59410" grpId="0"/>
      <p:bldP spid="59411" grpId="0"/>
      <p:bldP spid="59412" grpId="0"/>
      <p:bldP spid="59413" grpId="0"/>
      <p:bldP spid="59414" grpId="0"/>
      <p:bldP spid="59415" grpId="0"/>
      <p:bldP spid="59416" grpId="0"/>
      <p:bldP spid="59420" grpId="0"/>
      <p:bldP spid="594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6" name="Rectangle 10"/>
          <p:cNvSpPr>
            <a:spLocks noChangeArrowheads="1"/>
          </p:cNvSpPr>
          <p:nvPr/>
        </p:nvSpPr>
        <p:spPr bwMode="auto">
          <a:xfrm>
            <a:off x="1295400" y="304800"/>
            <a:ext cx="883920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در ا</a:t>
            </a:r>
            <a:r>
              <a:rPr lang="ar-SA" altLang="fa-IR" sz="2800">
                <a:solidFill>
                  <a:srgbClr val="DFC0FF"/>
                </a:solidFill>
                <a:cs typeface="Nazanin" pitchFamily="2" charset="-78"/>
              </a:rPr>
              <a:t>ي</a:t>
            </a:r>
            <a:r>
              <a:rPr lang="ar-SA" altLang="en-US" sz="2800">
                <a:solidFill>
                  <a:srgbClr val="DFC0FF"/>
                </a:solidFill>
                <a:cs typeface="Nazanin" pitchFamily="2" charset="-78"/>
              </a:rPr>
              <a:t>ن مرحله انگشت سبابه هم </a:t>
            </a:r>
            <a:r>
              <a:rPr lang="ar-SA" altLang="fa-IR" sz="2800">
                <a:solidFill>
                  <a:srgbClr val="DFC0FF"/>
                </a:solidFill>
                <a:cs typeface="Nazanin" pitchFamily="2" charset="-78"/>
              </a:rPr>
              <a:t>ب</a:t>
            </a:r>
            <a:r>
              <a:rPr lang="ar-SA" altLang="en-US" sz="2800">
                <a:solidFill>
                  <a:srgbClr val="DFC0FF"/>
                </a:solidFill>
                <a:cs typeface="Nazanin" pitchFamily="2" charset="-78"/>
              </a:rPr>
              <a:t>ه </a:t>
            </a:r>
            <a:r>
              <a:rPr lang="ar-SA" altLang="fa-IR" sz="2800">
                <a:solidFill>
                  <a:srgbClr val="DFC0FF"/>
                </a:solidFill>
                <a:cs typeface="Nazanin" pitchFamily="2" charset="-78"/>
              </a:rPr>
              <a:t>ك</a:t>
            </a:r>
            <a:r>
              <a:rPr lang="ar-SA" altLang="en-US" sz="2800">
                <a:solidFill>
                  <a:srgbClr val="DFC0FF"/>
                </a:solidFill>
                <a:cs typeface="Nazanin" pitchFamily="2" charset="-78"/>
              </a:rPr>
              <a:t>م</a:t>
            </a:r>
            <a:r>
              <a:rPr lang="ar-SA" altLang="fa-IR" sz="2800">
                <a:solidFill>
                  <a:srgbClr val="DFC0FF"/>
                </a:solidFill>
                <a:cs typeface="Nazanin" pitchFamily="2" charset="-78"/>
              </a:rPr>
              <a:t>ك انگشت شست مي آيد</a:t>
            </a:r>
            <a:endParaRPr lang="en-US" altLang="en-US" sz="2800">
              <a:solidFill>
                <a:srgbClr val="DFC0FF"/>
              </a:solidFill>
              <a:cs typeface="Nazanin" pitchFamily="2" charset="-78"/>
            </a:endParaRPr>
          </a:p>
        </p:txBody>
      </p:sp>
      <p:sp>
        <p:nvSpPr>
          <p:cNvPr id="60427" name="Rectangle 11"/>
          <p:cNvSpPr>
            <a:spLocks noChangeArrowheads="1"/>
          </p:cNvSpPr>
          <p:nvPr/>
        </p:nvSpPr>
        <p:spPr bwMode="auto">
          <a:xfrm>
            <a:off x="2124075" y="838200"/>
            <a:ext cx="7019925" cy="519113"/>
          </a:xfrm>
          <a:prstGeom prst="rect">
            <a:avLst/>
          </a:prstGeom>
          <a:noFill/>
          <a:ln w="9525">
            <a:noFill/>
            <a:miter lim="800000"/>
            <a:headEnd/>
            <a:tailEnd/>
          </a:ln>
          <a:effectLst/>
        </p:spPr>
        <p:txBody>
          <a:bodyPr lIns="92075" tIns="46038" rIns="92075" bIns="46038" anchor="ctr">
            <a:spAutoFit/>
          </a:bodyPr>
          <a:lstStyle/>
          <a:p>
            <a:pPr algn="r"/>
            <a:r>
              <a:rPr lang="ar-SA" altLang="en-US" sz="2800">
                <a:solidFill>
                  <a:srgbClr val="DFC0FF"/>
                </a:solidFill>
                <a:cs typeface="Nazanin" pitchFamily="2" charset="-78"/>
              </a:rPr>
              <a:t>در حال</a:t>
            </a:r>
            <a:r>
              <a:rPr lang="fa-IR" altLang="en-US" sz="2800">
                <a:solidFill>
                  <a:srgbClr val="DFC0FF"/>
                </a:solidFill>
                <a:cs typeface="Nazanin" pitchFamily="2" charset="-78"/>
              </a:rPr>
              <a:t>ی</a:t>
            </a:r>
            <a:r>
              <a:rPr lang="ar-SA" altLang="fa-IR" sz="2800">
                <a:solidFill>
                  <a:srgbClr val="DFC0FF"/>
                </a:solidFill>
                <a:cs typeface="Nazanin" pitchFamily="2" charset="-78"/>
              </a:rPr>
              <a:t> </a:t>
            </a:r>
            <a:r>
              <a:rPr lang="ar-SA" altLang="en-US" sz="2800">
                <a:solidFill>
                  <a:srgbClr val="DFC0FF"/>
                </a:solidFill>
                <a:cs typeface="Nazanin" pitchFamily="2" charset="-78"/>
              </a:rPr>
              <a:t> </a:t>
            </a:r>
            <a:r>
              <a:rPr lang="ar-SA" altLang="fa-IR" sz="2800">
                <a:solidFill>
                  <a:srgbClr val="DFC0FF"/>
                </a:solidFill>
                <a:cs typeface="Nazanin" pitchFamily="2" charset="-78"/>
              </a:rPr>
              <a:t>ك</a:t>
            </a:r>
            <a:r>
              <a:rPr lang="ar-SA" altLang="en-US" sz="2800">
                <a:solidFill>
                  <a:srgbClr val="DFC0FF"/>
                </a:solidFill>
                <a:cs typeface="Nazanin" pitchFamily="2" charset="-78"/>
              </a:rPr>
              <a:t>ه پا</a:t>
            </a:r>
            <a:r>
              <a:rPr lang="fa-IR" altLang="en-US" sz="2800">
                <a:solidFill>
                  <a:srgbClr val="DFC0FF"/>
                </a:solidFill>
                <a:cs typeface="Nazanin" pitchFamily="2" charset="-78"/>
              </a:rPr>
              <a:t>ی</a:t>
            </a:r>
            <a:r>
              <a:rPr lang="ar-SA" altLang="en-US" sz="2800">
                <a:solidFill>
                  <a:srgbClr val="DFC0FF"/>
                </a:solidFill>
                <a:cs typeface="Nazanin" pitchFamily="2" charset="-78"/>
              </a:rPr>
              <a:t> نوزاد را با </a:t>
            </a:r>
            <a:r>
              <a:rPr lang="ar-SA" altLang="fa-IR" sz="2800">
                <a:solidFill>
                  <a:srgbClr val="DFC0FF"/>
                </a:solidFill>
                <a:cs typeface="Nazanin" pitchFamily="2" charset="-78"/>
              </a:rPr>
              <a:t>ي</a:t>
            </a:r>
            <a:r>
              <a:rPr lang="ar-SA" altLang="en-US" sz="2800">
                <a:solidFill>
                  <a:srgbClr val="DFC0FF"/>
                </a:solidFill>
                <a:cs typeface="Nazanin" pitchFamily="2" charset="-78"/>
              </a:rPr>
              <a:t>ك</a:t>
            </a:r>
            <a:r>
              <a:rPr lang="ar-SA" altLang="fa-IR" sz="2800">
                <a:solidFill>
                  <a:srgbClr val="DFC0FF"/>
                </a:solidFill>
                <a:cs typeface="Nazanin" pitchFamily="2" charset="-78"/>
              </a:rPr>
              <a:t> دست مثل مرحله قبل</a:t>
            </a:r>
            <a:endParaRPr lang="en-US" altLang="en-US" sz="2800">
              <a:solidFill>
                <a:srgbClr val="DFC0FF"/>
              </a:solidFill>
              <a:cs typeface="Nazanin" pitchFamily="2" charset="-78"/>
            </a:endParaRPr>
          </a:p>
        </p:txBody>
      </p:sp>
      <p:sp>
        <p:nvSpPr>
          <p:cNvPr id="60428" name="Rectangle 12"/>
          <p:cNvSpPr>
            <a:spLocks noChangeArrowheads="1"/>
          </p:cNvSpPr>
          <p:nvPr/>
        </p:nvSpPr>
        <p:spPr bwMode="auto">
          <a:xfrm>
            <a:off x="2484438" y="1447800"/>
            <a:ext cx="6927850" cy="519113"/>
          </a:xfrm>
          <a:prstGeom prst="rect">
            <a:avLst/>
          </a:prstGeom>
          <a:noFill/>
          <a:ln w="9525">
            <a:noFill/>
            <a:miter lim="800000"/>
            <a:headEnd/>
            <a:tailEnd/>
          </a:ln>
          <a:effectLst/>
        </p:spPr>
        <p:txBody>
          <a:bodyPr lIns="92075" tIns="46038" rIns="92075" bIns="46038" anchor="ctr">
            <a:spAutoFit/>
          </a:bodyPr>
          <a:lstStyle/>
          <a:p>
            <a:r>
              <a:rPr lang="ar-SA" altLang="fa-IR" sz="2800">
                <a:solidFill>
                  <a:srgbClr val="DFC0FF"/>
                </a:solidFill>
                <a:cs typeface="Nazanin" pitchFamily="2" charset="-78"/>
              </a:rPr>
              <a:t>گ</a:t>
            </a:r>
            <a:r>
              <a:rPr lang="ar-SA" altLang="en-US" sz="2800">
                <a:solidFill>
                  <a:srgbClr val="DFC0FF"/>
                </a:solidFill>
                <a:cs typeface="Nazanin" pitchFamily="2" charset="-78"/>
              </a:rPr>
              <a:t>ر</a:t>
            </a:r>
            <a:r>
              <a:rPr lang="ar-SA" altLang="fa-IR" sz="2800">
                <a:solidFill>
                  <a:srgbClr val="DFC0FF"/>
                </a:solidFill>
                <a:cs typeface="Nazanin" pitchFamily="2" charset="-78"/>
              </a:rPr>
              <a:t>ف</a:t>
            </a:r>
            <a:r>
              <a:rPr lang="ar-SA" altLang="en-US" sz="2800">
                <a:solidFill>
                  <a:srgbClr val="DFC0FF"/>
                </a:solidFill>
                <a:cs typeface="Nazanin" pitchFamily="2" charset="-78"/>
              </a:rPr>
              <a:t>ت</a:t>
            </a:r>
            <a:r>
              <a:rPr lang="ar-SA" altLang="fa-IR" sz="2800">
                <a:solidFill>
                  <a:srgbClr val="DFC0FF"/>
                </a:solidFill>
                <a:cs typeface="Nazanin" pitchFamily="2" charset="-78"/>
              </a:rPr>
              <a:t>ه </a:t>
            </a:r>
            <a:r>
              <a:rPr lang="ar-SA" altLang="en-US" sz="2800">
                <a:solidFill>
                  <a:srgbClr val="DFC0FF"/>
                </a:solidFill>
                <a:cs typeface="Nazanin" pitchFamily="2" charset="-78"/>
              </a:rPr>
              <a:t>ا</a:t>
            </a:r>
            <a:r>
              <a:rPr lang="ar-SA" altLang="fa-IR" sz="2800">
                <a:solidFill>
                  <a:srgbClr val="DFC0FF"/>
                </a:solidFill>
                <a:cs typeface="Nazanin" pitchFamily="2" charset="-78"/>
              </a:rPr>
              <a:t>ي</a:t>
            </a:r>
            <a:r>
              <a:rPr lang="ar-SA" altLang="en-US" sz="2800">
                <a:solidFill>
                  <a:srgbClr val="DFC0FF"/>
                </a:solidFill>
                <a:cs typeface="Nazanin" pitchFamily="2" charset="-78"/>
              </a:rPr>
              <a:t>د </a:t>
            </a:r>
            <a:r>
              <a:rPr lang="ar-SA" altLang="fa-IR" sz="2800">
                <a:solidFill>
                  <a:srgbClr val="DFC0FF"/>
                </a:solidFill>
                <a:cs typeface="Nazanin" pitchFamily="2" charset="-78"/>
              </a:rPr>
              <a:t>ا</a:t>
            </a:r>
            <a:r>
              <a:rPr lang="ar-SA" altLang="en-US" sz="2800">
                <a:solidFill>
                  <a:srgbClr val="DFC0FF"/>
                </a:solidFill>
                <a:cs typeface="Nazanin" pitchFamily="2" charset="-78"/>
              </a:rPr>
              <a:t>ن</a:t>
            </a:r>
            <a:r>
              <a:rPr lang="ar-SA" altLang="fa-IR" sz="2800">
                <a:solidFill>
                  <a:srgbClr val="DFC0FF"/>
                </a:solidFill>
                <a:cs typeface="Nazanin" pitchFamily="2" charset="-78"/>
              </a:rPr>
              <a:t>گ</a:t>
            </a:r>
            <a:r>
              <a:rPr lang="ar-SA" altLang="en-US" sz="2800">
                <a:solidFill>
                  <a:srgbClr val="DFC0FF"/>
                </a:solidFill>
                <a:cs typeface="Nazanin" pitchFamily="2" charset="-78"/>
              </a:rPr>
              <a:t>ش</a:t>
            </a:r>
            <a:r>
              <a:rPr lang="ar-SA" altLang="fa-IR" sz="2800">
                <a:solidFill>
                  <a:srgbClr val="DFC0FF"/>
                </a:solidFill>
                <a:cs typeface="Nazanin" pitchFamily="2" charset="-78"/>
              </a:rPr>
              <a:t>ت </a:t>
            </a:r>
            <a:r>
              <a:rPr lang="ar-SA" altLang="en-US" sz="2800">
                <a:solidFill>
                  <a:srgbClr val="DFC0FF"/>
                </a:solidFill>
                <a:cs typeface="Nazanin" pitchFamily="2" charset="-78"/>
              </a:rPr>
              <a:t>ش</a:t>
            </a:r>
            <a:r>
              <a:rPr lang="ar-SA" altLang="fa-IR" sz="2800">
                <a:solidFill>
                  <a:srgbClr val="DFC0FF"/>
                </a:solidFill>
                <a:cs typeface="Nazanin" pitchFamily="2" charset="-78"/>
              </a:rPr>
              <a:t>س</a:t>
            </a:r>
            <a:r>
              <a:rPr lang="ar-SA" altLang="en-US" sz="2800">
                <a:solidFill>
                  <a:srgbClr val="DFC0FF"/>
                </a:solidFill>
                <a:cs typeface="Nazanin" pitchFamily="2" charset="-78"/>
              </a:rPr>
              <a:t>ت دست آزاد خود را </a:t>
            </a:r>
            <a:r>
              <a:rPr lang="ar-SA" altLang="fa-IR" sz="2800">
                <a:solidFill>
                  <a:srgbClr val="DFC0FF"/>
                </a:solidFill>
                <a:cs typeface="Nazanin" pitchFamily="2" charset="-78"/>
              </a:rPr>
              <a:t>ك</a:t>
            </a:r>
            <a:r>
              <a:rPr lang="ar-SA" altLang="en-US" sz="2800">
                <a:solidFill>
                  <a:srgbClr val="DFC0FF"/>
                </a:solidFill>
                <a:cs typeface="Nazanin" pitchFamily="2" charset="-78"/>
              </a:rPr>
              <a:t>ف پا</a:t>
            </a:r>
            <a:r>
              <a:rPr lang="fa-IR" altLang="en-US" sz="2800">
                <a:solidFill>
                  <a:srgbClr val="DFC0FF"/>
                </a:solidFill>
                <a:cs typeface="Nazanin" pitchFamily="2" charset="-78"/>
              </a:rPr>
              <a:t>ی</a:t>
            </a:r>
            <a:r>
              <a:rPr lang="ar-SA" altLang="en-US" sz="2800">
                <a:solidFill>
                  <a:srgbClr val="DFC0FF"/>
                </a:solidFill>
                <a:cs typeface="Nazanin" pitchFamily="2" charset="-78"/>
              </a:rPr>
              <a:t> نوزاد</a:t>
            </a:r>
            <a:endParaRPr lang="en-US" altLang="en-US" sz="2800">
              <a:solidFill>
                <a:srgbClr val="DFC0FF"/>
              </a:solidFill>
              <a:cs typeface="Nazanin" pitchFamily="2" charset="-78"/>
            </a:endParaRPr>
          </a:p>
        </p:txBody>
      </p:sp>
      <p:sp>
        <p:nvSpPr>
          <p:cNvPr id="60430" name="Rectangle 14"/>
          <p:cNvSpPr>
            <a:spLocks noChangeArrowheads="1"/>
          </p:cNvSpPr>
          <p:nvPr/>
        </p:nvSpPr>
        <p:spPr bwMode="auto">
          <a:xfrm>
            <a:off x="2268538" y="1981200"/>
            <a:ext cx="7523162"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درست ز</a:t>
            </a:r>
            <a:r>
              <a:rPr lang="ar-SA" altLang="fa-IR" sz="2800">
                <a:solidFill>
                  <a:srgbClr val="DFC0FF"/>
                </a:solidFill>
                <a:cs typeface="Nazanin" pitchFamily="2" charset="-78"/>
              </a:rPr>
              <a:t>ي</a:t>
            </a:r>
            <a:r>
              <a:rPr lang="ar-SA" altLang="en-US" sz="2800">
                <a:solidFill>
                  <a:srgbClr val="DFC0FF"/>
                </a:solidFill>
                <a:cs typeface="Nazanin" pitchFamily="2" charset="-78"/>
              </a:rPr>
              <a:t>ر انگشت </a:t>
            </a:r>
            <a:r>
              <a:rPr lang="ar-SA" altLang="fa-IR" sz="2800">
                <a:solidFill>
                  <a:srgbClr val="DFC0FF"/>
                </a:solidFill>
                <a:cs typeface="Nazanin" pitchFamily="2" charset="-78"/>
              </a:rPr>
              <a:t>كو</a:t>
            </a:r>
            <a:r>
              <a:rPr lang="ar-SA" altLang="en-US" sz="2800">
                <a:solidFill>
                  <a:srgbClr val="DFC0FF"/>
                </a:solidFill>
                <a:cs typeface="Nazanin" pitchFamily="2" charset="-78"/>
              </a:rPr>
              <a:t>چ</a:t>
            </a:r>
            <a:r>
              <a:rPr lang="ar-SA" altLang="fa-IR" sz="2800">
                <a:solidFill>
                  <a:srgbClr val="DFC0FF"/>
                </a:solidFill>
                <a:cs typeface="Nazanin" pitchFamily="2" charset="-78"/>
              </a:rPr>
              <a:t>ك </a:t>
            </a:r>
            <a:r>
              <a:rPr lang="ar-SA" altLang="en-US" sz="2800">
                <a:solidFill>
                  <a:srgbClr val="DFC0FF"/>
                </a:solidFill>
                <a:cs typeface="Nazanin" pitchFamily="2" charset="-78"/>
              </a:rPr>
              <a:t>پا</a:t>
            </a:r>
            <a:r>
              <a:rPr lang="fa-IR" altLang="en-US" sz="2800">
                <a:solidFill>
                  <a:srgbClr val="DFC0FF"/>
                </a:solidFill>
                <a:cs typeface="Nazanin" pitchFamily="2" charset="-78"/>
              </a:rPr>
              <a:t>ی </a:t>
            </a:r>
            <a:r>
              <a:rPr lang="ar-SA" altLang="fa-IR" sz="2800">
                <a:solidFill>
                  <a:srgbClr val="DFC0FF"/>
                </a:solidFill>
                <a:cs typeface="Nazanin" pitchFamily="2" charset="-78"/>
              </a:rPr>
              <a:t>او قرار ده</a:t>
            </a:r>
            <a:r>
              <a:rPr lang="ar-SA" altLang="en-US" sz="2800">
                <a:solidFill>
                  <a:srgbClr val="DFC0FF"/>
                </a:solidFill>
                <a:cs typeface="Nazanin" pitchFamily="2" charset="-78"/>
              </a:rPr>
              <a:t>ي</a:t>
            </a:r>
            <a:r>
              <a:rPr lang="ar-SA" altLang="fa-IR" sz="2800">
                <a:solidFill>
                  <a:srgbClr val="DFC0FF"/>
                </a:solidFill>
                <a:cs typeface="Nazanin" pitchFamily="2" charset="-78"/>
              </a:rPr>
              <a:t>د. انگشت سبابه</a:t>
            </a:r>
            <a:endParaRPr lang="en-US" altLang="en-US" sz="2800">
              <a:solidFill>
                <a:srgbClr val="DFC0FF"/>
              </a:solidFill>
              <a:cs typeface="Nazanin" pitchFamily="2" charset="-78"/>
            </a:endParaRPr>
          </a:p>
        </p:txBody>
      </p:sp>
      <p:sp>
        <p:nvSpPr>
          <p:cNvPr id="60431" name="Rectangle 15"/>
          <p:cNvSpPr>
            <a:spLocks noChangeArrowheads="1"/>
          </p:cNvSpPr>
          <p:nvPr/>
        </p:nvSpPr>
        <p:spPr bwMode="auto">
          <a:xfrm>
            <a:off x="2484438" y="2636838"/>
            <a:ext cx="6804025" cy="519112"/>
          </a:xfrm>
          <a:prstGeom prst="rect">
            <a:avLst/>
          </a:prstGeom>
          <a:noFill/>
          <a:ln w="9525">
            <a:noFill/>
            <a:miter lim="800000"/>
            <a:headEnd/>
            <a:tailEnd/>
          </a:ln>
          <a:effectLst/>
        </p:spPr>
        <p:txBody>
          <a:bodyPr lIns="92075" tIns="46038" rIns="92075" bIns="46038" anchor="ctr">
            <a:spAutoFit/>
          </a:bodyPr>
          <a:lstStyle/>
          <a:p>
            <a:r>
              <a:rPr lang="en-US" altLang="fa-IR" sz="2800">
                <a:solidFill>
                  <a:srgbClr val="DFC0FF"/>
                </a:solidFill>
                <a:cs typeface="Nazanin" pitchFamily="2" charset="-78"/>
              </a:rPr>
              <a:t>.</a:t>
            </a:r>
            <a:r>
              <a:rPr lang="ar-SA" altLang="fa-IR" sz="2800">
                <a:solidFill>
                  <a:srgbClr val="DFC0FF"/>
                </a:solidFill>
                <a:cs typeface="Nazanin" pitchFamily="2" charset="-78"/>
              </a:rPr>
              <a:t>ر</a:t>
            </a:r>
            <a:r>
              <a:rPr lang="ar-SA" altLang="en-US" sz="2800">
                <a:solidFill>
                  <a:srgbClr val="DFC0FF"/>
                </a:solidFill>
                <a:cs typeface="Nazanin" pitchFamily="2" charset="-78"/>
              </a:rPr>
              <a:t>ا </a:t>
            </a:r>
            <a:r>
              <a:rPr lang="ar-SA" altLang="fa-IR" sz="2800">
                <a:solidFill>
                  <a:srgbClr val="DFC0FF"/>
                </a:solidFill>
                <a:cs typeface="Nazanin" pitchFamily="2" charset="-78"/>
              </a:rPr>
              <a:t>ه</a:t>
            </a:r>
            <a:r>
              <a:rPr lang="ar-SA" altLang="en-US" sz="2800">
                <a:solidFill>
                  <a:srgbClr val="DFC0FF"/>
                </a:solidFill>
                <a:cs typeface="Nazanin" pitchFamily="2" charset="-78"/>
              </a:rPr>
              <a:t>م </a:t>
            </a:r>
            <a:r>
              <a:rPr lang="ar-SA" altLang="fa-IR" sz="2800">
                <a:solidFill>
                  <a:srgbClr val="DFC0FF"/>
                </a:solidFill>
                <a:cs typeface="Nazanin" pitchFamily="2" charset="-78"/>
              </a:rPr>
              <a:t>د</a:t>
            </a:r>
            <a:r>
              <a:rPr lang="ar-SA" altLang="en-US" sz="2800">
                <a:solidFill>
                  <a:srgbClr val="DFC0FF"/>
                </a:solidFill>
                <a:cs typeface="Nazanin" pitchFamily="2" charset="-78"/>
              </a:rPr>
              <a:t>ق</a:t>
            </a:r>
            <a:r>
              <a:rPr lang="ar-SA" altLang="fa-IR" sz="2800">
                <a:solidFill>
                  <a:srgbClr val="DFC0FF"/>
                </a:solidFill>
                <a:cs typeface="Nazanin" pitchFamily="2" charset="-78"/>
              </a:rPr>
              <a:t>ي</a:t>
            </a:r>
            <a:r>
              <a:rPr lang="ar-SA" altLang="en-US" sz="2800">
                <a:solidFill>
                  <a:srgbClr val="DFC0FF"/>
                </a:solidFill>
                <a:cs typeface="Nazanin" pitchFamily="2" charset="-78"/>
              </a:rPr>
              <a:t>ق</a:t>
            </a:r>
            <a:r>
              <a:rPr lang="ar-SA" altLang="fa-IR" sz="2800">
                <a:solidFill>
                  <a:srgbClr val="DFC0FF"/>
                </a:solidFill>
                <a:cs typeface="Nazanin" pitchFamily="2" charset="-78"/>
              </a:rPr>
              <a:t>ا </a:t>
            </a:r>
            <a:r>
              <a:rPr lang="ar-SA" altLang="en-US" sz="2800">
                <a:solidFill>
                  <a:srgbClr val="DFC0FF"/>
                </a:solidFill>
                <a:cs typeface="Nazanin" pitchFamily="2" charset="-78"/>
              </a:rPr>
              <a:t>د</a:t>
            </a:r>
            <a:r>
              <a:rPr lang="ar-SA" altLang="fa-IR" sz="2800">
                <a:solidFill>
                  <a:srgbClr val="DFC0FF"/>
                </a:solidFill>
                <a:cs typeface="Nazanin" pitchFamily="2" charset="-78"/>
              </a:rPr>
              <a:t>ر </a:t>
            </a:r>
            <a:r>
              <a:rPr lang="ar-SA" altLang="en-US" sz="2800">
                <a:solidFill>
                  <a:srgbClr val="DFC0FF"/>
                </a:solidFill>
                <a:cs typeface="Nazanin" pitchFamily="2" charset="-78"/>
              </a:rPr>
              <a:t>ه</a:t>
            </a:r>
            <a:r>
              <a:rPr lang="ar-SA" altLang="fa-IR" sz="2800">
                <a:solidFill>
                  <a:srgbClr val="DFC0FF"/>
                </a:solidFill>
                <a:cs typeface="Nazanin" pitchFamily="2" charset="-78"/>
              </a:rPr>
              <a:t>م</a:t>
            </a:r>
            <a:r>
              <a:rPr lang="ar-SA" altLang="en-US" sz="2800">
                <a:solidFill>
                  <a:srgbClr val="DFC0FF"/>
                </a:solidFill>
                <a:cs typeface="Nazanin" pitchFamily="2" charset="-78"/>
              </a:rPr>
              <a:t>ا</a:t>
            </a:r>
            <a:r>
              <a:rPr lang="ar-SA" altLang="fa-IR" sz="2800">
                <a:solidFill>
                  <a:srgbClr val="DFC0FF"/>
                </a:solidFill>
                <a:cs typeface="Nazanin" pitchFamily="2" charset="-78"/>
              </a:rPr>
              <a:t>ن </a:t>
            </a:r>
            <a:r>
              <a:rPr lang="ar-SA" altLang="en-US" sz="2800">
                <a:solidFill>
                  <a:srgbClr val="DFC0FF"/>
                </a:solidFill>
                <a:cs typeface="Nazanin" pitchFamily="2" charset="-78"/>
              </a:rPr>
              <a:t>م</a:t>
            </a:r>
            <a:r>
              <a:rPr lang="ar-SA" altLang="fa-IR" sz="2800">
                <a:solidFill>
                  <a:srgbClr val="DFC0FF"/>
                </a:solidFill>
                <a:cs typeface="Nazanin" pitchFamily="2" charset="-78"/>
              </a:rPr>
              <a:t>ح</a:t>
            </a:r>
            <a:r>
              <a:rPr lang="ar-SA" altLang="en-US" sz="2800">
                <a:solidFill>
                  <a:srgbClr val="DFC0FF"/>
                </a:solidFill>
                <a:cs typeface="Nazanin" pitchFamily="2" charset="-78"/>
              </a:rPr>
              <a:t>ل </a:t>
            </a:r>
            <a:r>
              <a:rPr lang="ar-SA" altLang="fa-IR" sz="2800">
                <a:solidFill>
                  <a:srgbClr val="DFC0FF"/>
                </a:solidFill>
                <a:cs typeface="Nazanin" pitchFamily="2" charset="-78"/>
              </a:rPr>
              <a:t>و</a:t>
            </a:r>
            <a:r>
              <a:rPr lang="ar-SA" altLang="en-US" sz="2800">
                <a:solidFill>
                  <a:srgbClr val="DFC0FF"/>
                </a:solidFill>
                <a:cs typeface="Nazanin" pitchFamily="2" charset="-78"/>
              </a:rPr>
              <a:t>ل</a:t>
            </a:r>
            <a:r>
              <a:rPr lang="fa-IR" altLang="en-US" sz="2800">
                <a:solidFill>
                  <a:srgbClr val="DFC0FF"/>
                </a:solidFill>
                <a:cs typeface="Nazanin" pitchFamily="2" charset="-78"/>
              </a:rPr>
              <a:t>ی</a:t>
            </a:r>
            <a:r>
              <a:rPr lang="ar-SA" altLang="fa-IR" sz="2800">
                <a:solidFill>
                  <a:srgbClr val="DFC0FF"/>
                </a:solidFill>
                <a:cs typeface="Nazanin" pitchFamily="2" charset="-78"/>
              </a:rPr>
              <a:t> </a:t>
            </a:r>
            <a:r>
              <a:rPr lang="ar-SA" altLang="en-US" sz="2800">
                <a:solidFill>
                  <a:srgbClr val="DFC0FF"/>
                </a:solidFill>
                <a:cs typeface="Nazanin" pitchFamily="2" charset="-78"/>
              </a:rPr>
              <a:t>ر</a:t>
            </a:r>
            <a:r>
              <a:rPr lang="ar-SA" altLang="fa-IR" sz="2800">
                <a:solidFill>
                  <a:srgbClr val="DFC0FF"/>
                </a:solidFill>
                <a:cs typeface="Nazanin" pitchFamily="2" charset="-78"/>
              </a:rPr>
              <a:t>و</a:t>
            </a:r>
            <a:r>
              <a:rPr lang="fa-IR" altLang="fa-IR" sz="2800">
                <a:solidFill>
                  <a:srgbClr val="DFC0FF"/>
                </a:solidFill>
                <a:cs typeface="Nazanin" pitchFamily="2" charset="-78"/>
              </a:rPr>
              <a:t>ی</a:t>
            </a:r>
            <a:r>
              <a:rPr lang="ar-SA" altLang="en-US" sz="2800">
                <a:solidFill>
                  <a:srgbClr val="DFC0FF"/>
                </a:solidFill>
                <a:cs typeface="Nazanin" pitchFamily="2" charset="-78"/>
              </a:rPr>
              <a:t> </a:t>
            </a:r>
            <a:r>
              <a:rPr lang="ar-SA" altLang="fa-IR" sz="2800">
                <a:solidFill>
                  <a:srgbClr val="DFC0FF"/>
                </a:solidFill>
                <a:cs typeface="Nazanin" pitchFamily="2" charset="-78"/>
              </a:rPr>
              <a:t>پ</a:t>
            </a:r>
            <a:r>
              <a:rPr lang="ar-SA" altLang="en-US" sz="2800">
                <a:solidFill>
                  <a:srgbClr val="DFC0FF"/>
                </a:solidFill>
                <a:cs typeface="Nazanin" pitchFamily="2" charset="-78"/>
              </a:rPr>
              <a:t>ا</a:t>
            </a:r>
            <a:r>
              <a:rPr lang="fa-IR" altLang="en-US" sz="2800">
                <a:solidFill>
                  <a:srgbClr val="DFC0FF"/>
                </a:solidFill>
                <a:cs typeface="Nazanin" pitchFamily="2" charset="-78"/>
              </a:rPr>
              <a:t>ی</a:t>
            </a:r>
            <a:r>
              <a:rPr lang="ar-SA" altLang="fa-IR" sz="2800">
                <a:solidFill>
                  <a:srgbClr val="DFC0FF"/>
                </a:solidFill>
                <a:cs typeface="Nazanin" pitchFamily="2" charset="-78"/>
              </a:rPr>
              <a:t> </a:t>
            </a:r>
            <a:r>
              <a:rPr lang="ar-SA" altLang="en-US" sz="2800">
                <a:solidFill>
                  <a:srgbClr val="DFC0FF"/>
                </a:solidFill>
                <a:cs typeface="Nazanin" pitchFamily="2" charset="-78"/>
              </a:rPr>
              <a:t>نوزاد، بگذار</a:t>
            </a:r>
            <a:r>
              <a:rPr lang="ar-SA" altLang="fa-IR" sz="2800">
                <a:solidFill>
                  <a:srgbClr val="DFC0FF"/>
                </a:solidFill>
                <a:cs typeface="Nazanin" pitchFamily="2" charset="-78"/>
              </a:rPr>
              <a:t>ي</a:t>
            </a:r>
            <a:r>
              <a:rPr lang="ar-SA" altLang="en-US" sz="2800">
                <a:solidFill>
                  <a:srgbClr val="DFC0FF"/>
                </a:solidFill>
                <a:cs typeface="Nazanin" pitchFamily="2" charset="-78"/>
              </a:rPr>
              <a:t>د</a:t>
            </a:r>
            <a:endParaRPr lang="en-US" altLang="en-US" sz="2800">
              <a:solidFill>
                <a:srgbClr val="DFC0FF"/>
              </a:solidFill>
              <a:cs typeface="Nazanin" pitchFamily="2" charset="-78"/>
            </a:endParaRPr>
          </a:p>
        </p:txBody>
      </p:sp>
      <p:sp>
        <p:nvSpPr>
          <p:cNvPr id="60432" name="Rectangle 16"/>
          <p:cNvSpPr>
            <a:spLocks noChangeArrowheads="1"/>
          </p:cNvSpPr>
          <p:nvPr/>
        </p:nvSpPr>
        <p:spPr bwMode="auto">
          <a:xfrm>
            <a:off x="2843213" y="3276600"/>
            <a:ext cx="6605587"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در حال</a:t>
            </a:r>
            <a:r>
              <a:rPr lang="fa-IR" altLang="en-US" sz="2800">
                <a:solidFill>
                  <a:srgbClr val="DFC0FF"/>
                </a:solidFill>
                <a:cs typeface="Nazanin" pitchFamily="2" charset="-78"/>
              </a:rPr>
              <a:t>ی</a:t>
            </a:r>
            <a:r>
              <a:rPr lang="ar-SA" altLang="en-US" sz="2800">
                <a:solidFill>
                  <a:srgbClr val="DFC0FF"/>
                </a:solidFill>
                <a:cs typeface="Nazanin" pitchFamily="2" charset="-78"/>
              </a:rPr>
              <a:t> </a:t>
            </a:r>
            <a:r>
              <a:rPr lang="ar-SA" altLang="fa-IR" sz="2800">
                <a:solidFill>
                  <a:srgbClr val="DFC0FF"/>
                </a:solidFill>
                <a:cs typeface="Nazanin" pitchFamily="2" charset="-78"/>
              </a:rPr>
              <a:t>ك</a:t>
            </a:r>
            <a:r>
              <a:rPr lang="ar-SA" altLang="en-US" sz="2800">
                <a:solidFill>
                  <a:srgbClr val="DFC0FF"/>
                </a:solidFill>
                <a:cs typeface="Nazanin" pitchFamily="2" charset="-78"/>
              </a:rPr>
              <a:t>ه پا</a:t>
            </a:r>
            <a:r>
              <a:rPr lang="fa-IR" altLang="en-US" sz="2800">
                <a:solidFill>
                  <a:srgbClr val="DFC0FF"/>
                </a:solidFill>
                <a:cs typeface="Nazanin" pitchFamily="2" charset="-78"/>
              </a:rPr>
              <a:t>ی</a:t>
            </a:r>
            <a:r>
              <a:rPr lang="ar-SA" altLang="en-US" sz="2800">
                <a:solidFill>
                  <a:srgbClr val="DFC0FF"/>
                </a:solidFill>
                <a:cs typeface="Nazanin" pitchFamily="2" charset="-78"/>
              </a:rPr>
              <a:t> نوزاد را به آرام</a:t>
            </a:r>
            <a:r>
              <a:rPr lang="fa-IR" altLang="en-US" sz="2800">
                <a:solidFill>
                  <a:srgbClr val="DFC0FF"/>
                </a:solidFill>
                <a:cs typeface="Nazanin" pitchFamily="2" charset="-78"/>
              </a:rPr>
              <a:t>ی</a:t>
            </a:r>
            <a:r>
              <a:rPr lang="ar-SA" altLang="en-US" sz="2800">
                <a:solidFill>
                  <a:srgbClr val="DFC0FF"/>
                </a:solidFill>
                <a:cs typeface="Nazanin" pitchFamily="2" charset="-78"/>
              </a:rPr>
              <a:t> ب</a:t>
            </a:r>
            <a:r>
              <a:rPr lang="ar-SA" altLang="fa-IR" sz="2800">
                <a:solidFill>
                  <a:srgbClr val="DFC0FF"/>
                </a:solidFill>
                <a:cs typeface="Nazanin" pitchFamily="2" charset="-78"/>
              </a:rPr>
              <a:t>ي</a:t>
            </a:r>
            <a:r>
              <a:rPr lang="ar-SA" altLang="en-US" sz="2800">
                <a:solidFill>
                  <a:srgbClr val="DFC0FF"/>
                </a:solidFill>
                <a:cs typeface="Nazanin" pitchFamily="2" charset="-78"/>
              </a:rPr>
              <a:t>ن انگشت شست</a:t>
            </a:r>
            <a:endParaRPr lang="en-US" altLang="en-US" sz="2800">
              <a:solidFill>
                <a:srgbClr val="DFC0FF"/>
              </a:solidFill>
              <a:cs typeface="Nazanin" pitchFamily="2" charset="-78"/>
            </a:endParaRPr>
          </a:p>
        </p:txBody>
      </p:sp>
      <p:sp>
        <p:nvSpPr>
          <p:cNvPr id="60433" name="Rectangle 17"/>
          <p:cNvSpPr>
            <a:spLocks noChangeArrowheads="1"/>
          </p:cNvSpPr>
          <p:nvPr/>
        </p:nvSpPr>
        <p:spPr bwMode="auto">
          <a:xfrm>
            <a:off x="2555875" y="3886200"/>
            <a:ext cx="6989763"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و سبابه خود م</a:t>
            </a:r>
            <a:r>
              <a:rPr lang="fa-IR" altLang="en-US" sz="2800">
                <a:solidFill>
                  <a:srgbClr val="DFC0FF"/>
                </a:solidFill>
                <a:cs typeface="Nazanin" pitchFamily="2" charset="-78"/>
              </a:rPr>
              <a:t>ی</a:t>
            </a:r>
            <a:r>
              <a:rPr lang="ar-SA" altLang="en-US" sz="2800">
                <a:solidFill>
                  <a:srgbClr val="DFC0FF"/>
                </a:solidFill>
                <a:cs typeface="Nazanin" pitchFamily="2" charset="-78"/>
              </a:rPr>
              <a:t> فشار</a:t>
            </a:r>
            <a:r>
              <a:rPr lang="ar-SA" altLang="fa-IR" sz="2800">
                <a:solidFill>
                  <a:srgbClr val="DFC0FF"/>
                </a:solidFill>
                <a:cs typeface="Nazanin" pitchFamily="2" charset="-78"/>
              </a:rPr>
              <a:t>ي</a:t>
            </a:r>
            <a:r>
              <a:rPr lang="ar-SA" altLang="en-US" sz="2800">
                <a:solidFill>
                  <a:srgbClr val="DFC0FF"/>
                </a:solidFill>
                <a:cs typeface="Nazanin" pitchFamily="2" charset="-78"/>
              </a:rPr>
              <a:t>د انگشتان خود را در مس</a:t>
            </a:r>
            <a:r>
              <a:rPr lang="ar-SA" altLang="fa-IR" sz="2800">
                <a:solidFill>
                  <a:srgbClr val="DFC0FF"/>
                </a:solidFill>
                <a:cs typeface="Nazanin" pitchFamily="2" charset="-78"/>
              </a:rPr>
              <a:t>ي</a:t>
            </a:r>
            <a:r>
              <a:rPr lang="ar-SA" altLang="en-US" sz="2800">
                <a:solidFill>
                  <a:srgbClr val="DFC0FF"/>
                </a:solidFill>
                <a:cs typeface="Nazanin" pitchFamily="2" charset="-78"/>
              </a:rPr>
              <a:t>رها</a:t>
            </a:r>
            <a:r>
              <a:rPr lang="fa-IR" altLang="en-US" sz="2800">
                <a:solidFill>
                  <a:srgbClr val="DFC0FF"/>
                </a:solidFill>
                <a:cs typeface="Nazanin" pitchFamily="2" charset="-78"/>
              </a:rPr>
              <a:t>ی</a:t>
            </a:r>
            <a:endParaRPr lang="en-US" altLang="en-US" sz="2800">
              <a:solidFill>
                <a:srgbClr val="DFC0FF"/>
              </a:solidFill>
              <a:cs typeface="Nazanin" pitchFamily="2" charset="-78"/>
            </a:endParaRPr>
          </a:p>
        </p:txBody>
      </p:sp>
      <p:sp>
        <p:nvSpPr>
          <p:cNvPr id="60434" name="Rectangle 18"/>
          <p:cNvSpPr>
            <a:spLocks noChangeArrowheads="1"/>
          </p:cNvSpPr>
          <p:nvPr/>
        </p:nvSpPr>
        <p:spPr bwMode="auto">
          <a:xfrm>
            <a:off x="3733800" y="4495800"/>
            <a:ext cx="5783263"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دا</a:t>
            </a:r>
            <a:r>
              <a:rPr lang="ar-SA" altLang="fa-IR" sz="2800">
                <a:solidFill>
                  <a:srgbClr val="DFC0FF"/>
                </a:solidFill>
                <a:cs typeface="Nazanin" pitchFamily="2" charset="-78"/>
              </a:rPr>
              <a:t>ي</a:t>
            </a:r>
            <a:r>
              <a:rPr lang="ar-SA" altLang="en-US" sz="2800">
                <a:solidFill>
                  <a:srgbClr val="DFC0FF"/>
                </a:solidFill>
                <a:cs typeface="Nazanin" pitchFamily="2" charset="-78"/>
              </a:rPr>
              <a:t>ره ا</a:t>
            </a:r>
            <a:r>
              <a:rPr lang="fa-IR" altLang="en-US" sz="2800">
                <a:solidFill>
                  <a:srgbClr val="DFC0FF"/>
                </a:solidFill>
                <a:cs typeface="Nazanin" pitchFamily="2" charset="-78"/>
              </a:rPr>
              <a:t>ی</a:t>
            </a:r>
            <a:r>
              <a:rPr lang="ar-SA" altLang="en-US" sz="2800">
                <a:solidFill>
                  <a:srgbClr val="DFC0FF"/>
                </a:solidFill>
                <a:cs typeface="Nazanin" pitchFamily="2" charset="-78"/>
              </a:rPr>
              <a:t> ش</a:t>
            </a:r>
            <a:r>
              <a:rPr lang="ar-SA" altLang="fa-IR" sz="2800">
                <a:solidFill>
                  <a:srgbClr val="DFC0FF"/>
                </a:solidFill>
                <a:cs typeface="Nazanin" pitchFamily="2" charset="-78"/>
              </a:rPr>
              <a:t>ك</a:t>
            </a:r>
            <a:r>
              <a:rPr lang="ar-SA" altLang="en-US" sz="2800">
                <a:solidFill>
                  <a:srgbClr val="DFC0FF"/>
                </a:solidFill>
                <a:cs typeface="Nazanin" pitchFamily="2" charset="-78"/>
              </a:rPr>
              <a:t>ل حر</a:t>
            </a:r>
            <a:r>
              <a:rPr lang="ar-SA" altLang="fa-IR" sz="2800">
                <a:solidFill>
                  <a:srgbClr val="DFC0FF"/>
                </a:solidFill>
                <a:cs typeface="Nazanin" pitchFamily="2" charset="-78"/>
              </a:rPr>
              <a:t>ك</a:t>
            </a:r>
            <a:r>
              <a:rPr lang="ar-SA" altLang="en-US" sz="2800">
                <a:solidFill>
                  <a:srgbClr val="DFC0FF"/>
                </a:solidFill>
                <a:cs typeface="Nazanin" pitchFamily="2" charset="-78"/>
              </a:rPr>
              <a:t>ت ده</a:t>
            </a:r>
            <a:r>
              <a:rPr lang="ar-SA" altLang="fa-IR" sz="2800">
                <a:solidFill>
                  <a:srgbClr val="DFC0FF"/>
                </a:solidFill>
                <a:cs typeface="Nazanin" pitchFamily="2" charset="-78"/>
              </a:rPr>
              <a:t>يد تا به پاشنه برسيد</a:t>
            </a:r>
            <a:endParaRPr lang="en-US" altLang="en-US" sz="2800">
              <a:solidFill>
                <a:srgbClr val="DFC0FF"/>
              </a:solidFill>
              <a:cs typeface="Nazanin" pitchFamily="2" charset="-78"/>
            </a:endParaRPr>
          </a:p>
        </p:txBody>
      </p:sp>
      <p:sp>
        <p:nvSpPr>
          <p:cNvPr id="60435" name="Rectangle 19"/>
          <p:cNvSpPr>
            <a:spLocks noChangeArrowheads="1"/>
          </p:cNvSpPr>
          <p:nvPr/>
        </p:nvSpPr>
        <p:spPr bwMode="auto">
          <a:xfrm>
            <a:off x="3822700" y="5105400"/>
            <a:ext cx="3976688" cy="519113"/>
          </a:xfrm>
          <a:prstGeom prst="rect">
            <a:avLst/>
          </a:prstGeom>
          <a:noFill/>
          <a:ln w="9525">
            <a:noFill/>
            <a:miter lim="800000"/>
            <a:headEnd/>
            <a:tailEnd/>
          </a:ln>
          <a:effectLst/>
        </p:spPr>
        <p:txBody>
          <a:bodyPr wrap="none" lIns="92075" tIns="46038" rIns="92075" bIns="46038" anchor="ctr">
            <a:spAutoFit/>
          </a:bodyPr>
          <a:lstStyle/>
          <a:p>
            <a:r>
              <a:rPr lang="ar-SA" altLang="en-US" sz="2800">
                <a:solidFill>
                  <a:srgbClr val="DFC0FF"/>
                </a:solidFill>
                <a:cs typeface="Nazanin" pitchFamily="2" charset="-78"/>
              </a:rPr>
              <a:t>تا به پاشنه برس</a:t>
            </a:r>
            <a:r>
              <a:rPr lang="ar-SA" altLang="fa-IR" sz="2800">
                <a:solidFill>
                  <a:srgbClr val="DFC0FF"/>
                </a:solidFill>
                <a:cs typeface="Nazanin" pitchFamily="2" charset="-78"/>
              </a:rPr>
              <a:t>ي</a:t>
            </a:r>
            <a:r>
              <a:rPr lang="ar-SA" altLang="en-US" sz="2800">
                <a:solidFill>
                  <a:srgbClr val="DFC0FF"/>
                </a:solidFill>
                <a:cs typeface="Nazanin" pitchFamily="2" charset="-78"/>
              </a:rPr>
              <a:t>د ا</a:t>
            </a:r>
            <a:r>
              <a:rPr lang="ar-SA" altLang="fa-IR" sz="2800">
                <a:solidFill>
                  <a:srgbClr val="DFC0FF"/>
                </a:solidFill>
                <a:cs typeface="Nazanin" pitchFamily="2" charset="-78"/>
              </a:rPr>
              <a:t>ي</a:t>
            </a:r>
            <a:r>
              <a:rPr lang="ar-SA" altLang="en-US" sz="2800">
                <a:solidFill>
                  <a:srgbClr val="DFC0FF"/>
                </a:solidFill>
                <a:cs typeface="Nazanin" pitchFamily="2" charset="-78"/>
              </a:rPr>
              <a:t>ن </a:t>
            </a:r>
            <a:r>
              <a:rPr lang="ar-SA" altLang="fa-IR" sz="2800">
                <a:solidFill>
                  <a:srgbClr val="DFC0FF"/>
                </a:solidFill>
                <a:cs typeface="Nazanin" pitchFamily="2" charset="-78"/>
              </a:rPr>
              <a:t>ك</a:t>
            </a:r>
            <a:r>
              <a:rPr lang="ar-SA" altLang="en-US" sz="2800">
                <a:solidFill>
                  <a:srgbClr val="DFC0FF"/>
                </a:solidFill>
                <a:cs typeface="Nazanin" pitchFamily="2" charset="-78"/>
              </a:rPr>
              <a:t>ار هم با</a:t>
            </a:r>
            <a:r>
              <a:rPr lang="ar-SA" altLang="fa-IR" sz="2800">
                <a:solidFill>
                  <a:srgbClr val="DFC0FF"/>
                </a:solidFill>
                <a:cs typeface="Nazanin" pitchFamily="2" charset="-78"/>
              </a:rPr>
              <a:t>ي</a:t>
            </a:r>
            <a:r>
              <a:rPr lang="ar-SA" altLang="en-US" sz="2800">
                <a:solidFill>
                  <a:srgbClr val="DFC0FF"/>
                </a:solidFill>
                <a:cs typeface="Nazanin" pitchFamily="2" charset="-78"/>
              </a:rPr>
              <a:t>د</a:t>
            </a:r>
            <a:endParaRPr lang="en-US" altLang="en-US" sz="2800">
              <a:solidFill>
                <a:srgbClr val="DFC0FF"/>
              </a:solidFill>
              <a:cs typeface="Nazanin" pitchFamily="2" charset="-78"/>
            </a:endParaRPr>
          </a:p>
        </p:txBody>
      </p:sp>
      <p:sp>
        <p:nvSpPr>
          <p:cNvPr id="60436" name="Rectangle 20"/>
          <p:cNvSpPr>
            <a:spLocks noChangeArrowheads="1"/>
          </p:cNvSpPr>
          <p:nvPr/>
        </p:nvSpPr>
        <p:spPr bwMode="auto">
          <a:xfrm>
            <a:off x="3203575" y="5715000"/>
            <a:ext cx="4035425"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 </a:t>
            </a:r>
            <a:r>
              <a:rPr lang="ar-SA" altLang="en-US" sz="2800">
                <a:solidFill>
                  <a:srgbClr val="DFC0FF"/>
                </a:solidFill>
                <a:cs typeface="Nazanin" pitchFamily="2" charset="-78"/>
              </a:rPr>
              <a:t>برا</a:t>
            </a:r>
            <a:r>
              <a:rPr lang="fa-IR" altLang="en-US" sz="2800">
                <a:solidFill>
                  <a:srgbClr val="DFC0FF"/>
                </a:solidFill>
                <a:cs typeface="Nazanin" pitchFamily="2" charset="-78"/>
              </a:rPr>
              <a:t>ی</a:t>
            </a:r>
            <a:r>
              <a:rPr lang="ar-SA" altLang="en-US" sz="2800">
                <a:solidFill>
                  <a:srgbClr val="DFC0FF"/>
                </a:solidFill>
                <a:cs typeface="Nazanin" pitchFamily="2" charset="-78"/>
              </a:rPr>
              <a:t> هر پا دو بار ت</a:t>
            </a:r>
            <a:r>
              <a:rPr lang="ar-SA" altLang="fa-IR" sz="2800">
                <a:solidFill>
                  <a:srgbClr val="DFC0FF"/>
                </a:solidFill>
                <a:cs typeface="Nazanin" pitchFamily="2" charset="-78"/>
              </a:rPr>
              <a:t>ك</a:t>
            </a:r>
            <a:r>
              <a:rPr lang="ar-SA" altLang="en-US" sz="2800">
                <a:solidFill>
                  <a:srgbClr val="DFC0FF"/>
                </a:solidFill>
                <a:cs typeface="Nazanin" pitchFamily="2" charset="-78"/>
              </a:rPr>
              <a:t>رار شود</a:t>
            </a:r>
            <a:endParaRPr lang="en-US" altLang="en-US" sz="2800">
              <a:solidFill>
                <a:srgbClr val="DFC0FF"/>
              </a:solidFill>
              <a:cs typeface="Nazanin" pitchFamily="2" charset="-78"/>
            </a:endParaRPr>
          </a:p>
        </p:txBody>
      </p:sp>
      <p:pic>
        <p:nvPicPr>
          <p:cNvPr id="60439" name="Picture 23" descr="05"/>
          <p:cNvPicPr>
            <a:picLocks noChangeAspect="1" noChangeArrowheads="1"/>
          </p:cNvPicPr>
          <p:nvPr/>
        </p:nvPicPr>
        <p:blipFill>
          <a:blip r:embed="rId2" cstate="print"/>
          <a:srcRect/>
          <a:stretch>
            <a:fillRect/>
          </a:stretch>
        </p:blipFill>
        <p:spPr bwMode="auto">
          <a:xfrm>
            <a:off x="0" y="1125538"/>
            <a:ext cx="2667000" cy="5151437"/>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0439"/>
                                        </p:tgtEl>
                                        <p:attrNameLst>
                                          <p:attrName>style.visibility</p:attrName>
                                        </p:attrNameLst>
                                      </p:cBhvr>
                                      <p:to>
                                        <p:strVal val="visible"/>
                                      </p:to>
                                    </p:set>
                                    <p:animEffect transition="in" filter="circle(in)">
                                      <p:cBhvr>
                                        <p:cTn id="7" dur="2000"/>
                                        <p:tgtEl>
                                          <p:spTgt spid="6043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0426"/>
                                        </p:tgtEl>
                                        <p:attrNameLst>
                                          <p:attrName>style.visibility</p:attrName>
                                        </p:attrNameLst>
                                      </p:cBhvr>
                                      <p:to>
                                        <p:strVal val="visible"/>
                                      </p:to>
                                    </p:set>
                                    <p:animEffect transition="in" filter="randombar(horizontal)">
                                      <p:cBhvr>
                                        <p:cTn id="12" dur="500"/>
                                        <p:tgtEl>
                                          <p:spTgt spid="6042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0427">
                                            <p:txEl>
                                              <p:pRg st="0" end="0"/>
                                            </p:txEl>
                                          </p:spTgt>
                                        </p:tgtEl>
                                        <p:attrNameLst>
                                          <p:attrName>style.visibility</p:attrName>
                                        </p:attrNameLst>
                                      </p:cBhvr>
                                      <p:to>
                                        <p:strVal val="visible"/>
                                      </p:to>
                                    </p:set>
                                    <p:animEffect transition="in" filter="randombar(horizontal)">
                                      <p:cBhvr>
                                        <p:cTn id="17" dur="500"/>
                                        <p:tgtEl>
                                          <p:spTgt spid="6042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0428"/>
                                        </p:tgtEl>
                                        <p:attrNameLst>
                                          <p:attrName>style.visibility</p:attrName>
                                        </p:attrNameLst>
                                      </p:cBhvr>
                                      <p:to>
                                        <p:strVal val="visible"/>
                                      </p:to>
                                    </p:set>
                                    <p:animEffect transition="in" filter="randombar(horizontal)">
                                      <p:cBhvr>
                                        <p:cTn id="22" dur="500"/>
                                        <p:tgtEl>
                                          <p:spTgt spid="60428"/>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60430">
                                            <p:txEl>
                                              <p:pRg st="0" end="0"/>
                                            </p:txEl>
                                          </p:spTgt>
                                        </p:tgtEl>
                                        <p:attrNameLst>
                                          <p:attrName>style.visibility</p:attrName>
                                        </p:attrNameLst>
                                      </p:cBhvr>
                                      <p:to>
                                        <p:strVal val="visible"/>
                                      </p:to>
                                    </p:set>
                                    <p:animEffect transition="in" filter="randombar(horizontal)">
                                      <p:cBhvr>
                                        <p:cTn id="27" dur="500"/>
                                        <p:tgtEl>
                                          <p:spTgt spid="6043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60431">
                                            <p:txEl>
                                              <p:pRg st="0" end="0"/>
                                            </p:txEl>
                                          </p:spTgt>
                                        </p:tgtEl>
                                        <p:attrNameLst>
                                          <p:attrName>style.visibility</p:attrName>
                                        </p:attrNameLst>
                                      </p:cBhvr>
                                      <p:to>
                                        <p:strVal val="visible"/>
                                      </p:to>
                                    </p:set>
                                    <p:animEffect transition="in" filter="randombar(horizontal)">
                                      <p:cBhvr>
                                        <p:cTn id="32" dur="500"/>
                                        <p:tgtEl>
                                          <p:spTgt spid="6043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60432">
                                            <p:txEl>
                                              <p:pRg st="0" end="0"/>
                                            </p:txEl>
                                          </p:spTgt>
                                        </p:tgtEl>
                                        <p:attrNameLst>
                                          <p:attrName>style.visibility</p:attrName>
                                        </p:attrNameLst>
                                      </p:cBhvr>
                                      <p:to>
                                        <p:strVal val="visible"/>
                                      </p:to>
                                    </p:set>
                                    <p:animEffect transition="in" filter="randombar(horizontal)">
                                      <p:cBhvr>
                                        <p:cTn id="37" dur="500"/>
                                        <p:tgtEl>
                                          <p:spTgt spid="6043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60433">
                                            <p:txEl>
                                              <p:pRg st="0" end="0"/>
                                            </p:txEl>
                                          </p:spTgt>
                                        </p:tgtEl>
                                        <p:attrNameLst>
                                          <p:attrName>style.visibility</p:attrName>
                                        </p:attrNameLst>
                                      </p:cBhvr>
                                      <p:to>
                                        <p:strVal val="visible"/>
                                      </p:to>
                                    </p:set>
                                    <p:animEffect transition="in" filter="randombar(horizontal)">
                                      <p:cBhvr>
                                        <p:cTn id="42" dur="500"/>
                                        <p:tgtEl>
                                          <p:spTgt spid="6043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60434">
                                            <p:txEl>
                                              <p:pRg st="0" end="0"/>
                                            </p:txEl>
                                          </p:spTgt>
                                        </p:tgtEl>
                                        <p:attrNameLst>
                                          <p:attrName>style.visibility</p:attrName>
                                        </p:attrNameLst>
                                      </p:cBhvr>
                                      <p:to>
                                        <p:strVal val="visible"/>
                                      </p:to>
                                    </p:set>
                                    <p:animEffect transition="in" filter="randombar(horizontal)">
                                      <p:cBhvr>
                                        <p:cTn id="47" dur="500"/>
                                        <p:tgtEl>
                                          <p:spTgt spid="6043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nodeType="clickEffect">
                                  <p:stCondLst>
                                    <p:cond delay="0"/>
                                  </p:stCondLst>
                                  <p:childTnLst>
                                    <p:set>
                                      <p:cBhvr>
                                        <p:cTn id="51" dur="1" fill="hold">
                                          <p:stCondLst>
                                            <p:cond delay="0"/>
                                          </p:stCondLst>
                                        </p:cTn>
                                        <p:tgtEl>
                                          <p:spTgt spid="60435">
                                            <p:txEl>
                                              <p:pRg st="0" end="0"/>
                                            </p:txEl>
                                          </p:spTgt>
                                        </p:tgtEl>
                                        <p:attrNameLst>
                                          <p:attrName>style.visibility</p:attrName>
                                        </p:attrNameLst>
                                      </p:cBhvr>
                                      <p:to>
                                        <p:strVal val="visible"/>
                                      </p:to>
                                    </p:set>
                                    <p:animEffect transition="in" filter="randombar(horizontal)">
                                      <p:cBhvr>
                                        <p:cTn id="52" dur="500"/>
                                        <p:tgtEl>
                                          <p:spTgt spid="6043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60436"/>
                                        </p:tgtEl>
                                        <p:attrNameLst>
                                          <p:attrName>style.visibility</p:attrName>
                                        </p:attrNameLst>
                                      </p:cBhvr>
                                      <p:to>
                                        <p:strVal val="visible"/>
                                      </p:to>
                                    </p:set>
                                    <p:animEffect transition="in" filter="randombar(horizontal)">
                                      <p:cBhvr>
                                        <p:cTn id="57" dur="500"/>
                                        <p:tgtEl>
                                          <p:spTgt spid="60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6" grpId="0"/>
      <p:bldP spid="60428" grpId="0"/>
      <p:bldP spid="6043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7" name="Rectangle 9"/>
          <p:cNvSpPr>
            <a:spLocks noGrp="1" noChangeArrowheads="1"/>
          </p:cNvSpPr>
          <p:nvPr>
            <p:ph type="body" sz="half" idx="2"/>
          </p:nvPr>
        </p:nvSpPr>
        <p:spPr bwMode="auto">
          <a:xfrm>
            <a:off x="4114800" y="3657600"/>
            <a:ext cx="4648200" cy="990600"/>
          </a:xfrm>
          <a:noFill/>
          <a:ln>
            <a:miter lim="800000"/>
            <a:headEnd/>
            <a:tailEnd/>
          </a:ln>
        </p:spPr>
        <p:txBody>
          <a:bodyPr vert="horz" wrap="none" lIns="92075" tIns="46038" rIns="92075" bIns="46038" numCol="1" anchor="ctr" anchorCtr="0" compatLnSpc="1">
            <a:prstTxWarp prst="textNoShape">
              <a:avLst/>
            </a:prstTxWarp>
          </a:bodyPr>
          <a:lstStyle/>
          <a:p>
            <a:pPr algn="r"/>
            <a:endParaRPr lang="en-US" altLang="en-US" b="0">
              <a:solidFill>
                <a:srgbClr val="DFC0FF"/>
              </a:solidFill>
              <a:cs typeface="Nazanin" pitchFamily="2" charset="-78"/>
            </a:endParaRPr>
          </a:p>
          <a:p>
            <a:pPr algn="r"/>
            <a:endParaRPr lang="en-US" altLang="en-US" b="0">
              <a:solidFill>
                <a:srgbClr val="DFC0FF"/>
              </a:solidFill>
              <a:cs typeface="Nazanin" pitchFamily="2" charset="-78"/>
            </a:endParaRPr>
          </a:p>
          <a:p>
            <a:pPr algn="r"/>
            <a:endParaRPr lang="en-US" altLang="en-US" b="0">
              <a:solidFill>
                <a:srgbClr val="DFC0FF"/>
              </a:solidFill>
              <a:cs typeface="Nazanin" pitchFamily="2" charset="-78"/>
            </a:endParaRPr>
          </a:p>
          <a:p>
            <a:pPr algn="r"/>
            <a:endParaRPr lang="en-US" altLang="en-US" b="0">
              <a:solidFill>
                <a:srgbClr val="DFC0FF"/>
              </a:solidFill>
              <a:cs typeface="Nazanin" pitchFamily="2" charset="-78"/>
            </a:endParaRPr>
          </a:p>
          <a:p>
            <a:pPr algn="r"/>
            <a:endParaRPr lang="en-US" altLang="en-US" sz="2400"/>
          </a:p>
        </p:txBody>
      </p:sp>
      <p:sp>
        <p:nvSpPr>
          <p:cNvPr id="63499" name="Rectangle 11"/>
          <p:cNvSpPr>
            <a:spLocks noChangeArrowheads="1"/>
          </p:cNvSpPr>
          <p:nvPr/>
        </p:nvSpPr>
        <p:spPr bwMode="auto">
          <a:xfrm>
            <a:off x="-609600" y="304800"/>
            <a:ext cx="9753600" cy="1800225"/>
          </a:xfrm>
          <a:prstGeom prst="rect">
            <a:avLst/>
          </a:prstGeom>
          <a:noFill/>
          <a:ln w="9525">
            <a:noFill/>
            <a:miter lim="800000"/>
            <a:headEnd/>
            <a:tailEnd/>
          </a:ln>
          <a:effectLst/>
        </p:spPr>
        <p:txBody>
          <a:bodyPr lIns="92075" tIns="46038" rIns="92075" bIns="46038" anchor="ctr">
            <a:spAutoFit/>
          </a:bodyPr>
          <a:lstStyle/>
          <a:p>
            <a:pPr algn="r"/>
            <a:r>
              <a:rPr lang="ar-SA" altLang="en-US" sz="2800">
                <a:solidFill>
                  <a:srgbClr val="CCECFF"/>
                </a:solidFill>
                <a:cs typeface="Nazanin" pitchFamily="2" charset="-78"/>
              </a:rPr>
              <a:t>دو انگشت شست و سبابه يك دست را در دو طرف محل ماساژ م</a:t>
            </a:r>
            <a:r>
              <a:rPr lang="fa-IR" altLang="en-US" sz="2800">
                <a:solidFill>
                  <a:srgbClr val="CCECFF"/>
                </a:solidFill>
                <a:cs typeface="Nazanin" pitchFamily="2" charset="-78"/>
              </a:rPr>
              <a:t>ی</a:t>
            </a:r>
            <a:r>
              <a:rPr lang="ar-SA" altLang="en-US" sz="2800">
                <a:solidFill>
                  <a:srgbClr val="CCECFF"/>
                </a:solidFill>
                <a:cs typeface="Nazanin" pitchFamily="2" charset="-78"/>
              </a:rPr>
              <a:t> گذاريد</a:t>
            </a:r>
            <a:r>
              <a:rPr lang="en-US" altLang="en-US" sz="2800">
                <a:solidFill>
                  <a:srgbClr val="CCECFF"/>
                </a:solidFill>
                <a:cs typeface="Nazanin" pitchFamily="2" charset="-78"/>
              </a:rPr>
              <a:t/>
            </a:r>
            <a:br>
              <a:rPr lang="en-US" altLang="en-US" sz="2800">
                <a:solidFill>
                  <a:srgbClr val="CCECFF"/>
                </a:solidFill>
                <a:cs typeface="Nazanin" pitchFamily="2" charset="-78"/>
              </a:rPr>
            </a:br>
            <a:r>
              <a:rPr lang="ar-SA" altLang="en-US" sz="2800">
                <a:solidFill>
                  <a:srgbClr val="CCECFF"/>
                </a:solidFill>
                <a:cs typeface="Nazanin" pitchFamily="2" charset="-78"/>
              </a:rPr>
              <a:t>و به ملايمت فشار م</a:t>
            </a:r>
            <a:r>
              <a:rPr lang="fa-IR" altLang="en-US" sz="2800">
                <a:solidFill>
                  <a:srgbClr val="CCECFF"/>
                </a:solidFill>
                <a:cs typeface="Nazanin" pitchFamily="2" charset="-78"/>
              </a:rPr>
              <a:t>ی</a:t>
            </a:r>
            <a:r>
              <a:rPr lang="ar-SA" altLang="en-US" sz="2800">
                <a:solidFill>
                  <a:srgbClr val="CCECFF"/>
                </a:solidFill>
                <a:cs typeface="Nazanin" pitchFamily="2" charset="-78"/>
              </a:rPr>
              <a:t> دهيد، البته نه در حد</a:t>
            </a:r>
            <a:r>
              <a:rPr lang="fa-IR" altLang="en-US" sz="2800">
                <a:solidFill>
                  <a:srgbClr val="CCECFF"/>
                </a:solidFill>
                <a:cs typeface="Nazanin" pitchFamily="2" charset="-78"/>
              </a:rPr>
              <a:t>ی</a:t>
            </a:r>
            <a:r>
              <a:rPr lang="ar-SA" altLang="en-US" sz="2800">
                <a:solidFill>
                  <a:srgbClr val="CCECFF"/>
                </a:solidFill>
                <a:cs typeface="Nazanin" pitchFamily="2" charset="-78"/>
              </a:rPr>
              <a:t> كه باعث ناراحت</a:t>
            </a:r>
            <a:r>
              <a:rPr lang="fa-IR" altLang="en-US" sz="2800">
                <a:solidFill>
                  <a:srgbClr val="CCECFF"/>
                </a:solidFill>
                <a:cs typeface="Nazanin" pitchFamily="2" charset="-78"/>
              </a:rPr>
              <a:t>ی</a:t>
            </a:r>
            <a:r>
              <a:rPr lang="ar-SA" altLang="en-US" sz="2800">
                <a:solidFill>
                  <a:srgbClr val="CCECFF"/>
                </a:solidFill>
                <a:cs typeface="Nazanin" pitchFamily="2" charset="-78"/>
              </a:rPr>
              <a:t> كودك شود</a:t>
            </a:r>
            <a:r>
              <a:rPr lang="en-US" altLang="en-US" sz="2800">
                <a:solidFill>
                  <a:srgbClr val="CCECFF"/>
                </a:solidFill>
                <a:cs typeface="Nazanin" pitchFamily="2" charset="-78"/>
              </a:rPr>
              <a:t/>
            </a:r>
            <a:br>
              <a:rPr lang="en-US" altLang="en-US" sz="2800">
                <a:solidFill>
                  <a:srgbClr val="CCECFF"/>
                </a:solidFill>
                <a:cs typeface="Nazanin" pitchFamily="2" charset="-78"/>
              </a:rPr>
            </a:br>
            <a:r>
              <a:rPr lang="ar-SA" altLang="en-US" sz="2800">
                <a:solidFill>
                  <a:srgbClr val="CCECFF"/>
                </a:solidFill>
                <a:cs typeface="Nazanin" pitchFamily="2" charset="-78"/>
              </a:rPr>
              <a:t>دست ديگر شما هم همواره نقش تكيه گاه را باز</a:t>
            </a:r>
            <a:r>
              <a:rPr lang="fa-IR" altLang="en-US" sz="2800">
                <a:solidFill>
                  <a:srgbClr val="CCECFF"/>
                </a:solidFill>
                <a:cs typeface="Nazanin" pitchFamily="2" charset="-78"/>
              </a:rPr>
              <a:t>ی</a:t>
            </a:r>
            <a:r>
              <a:rPr lang="ar-SA" altLang="en-US" sz="2800">
                <a:solidFill>
                  <a:srgbClr val="CCECFF"/>
                </a:solidFill>
                <a:cs typeface="Nazanin" pitchFamily="2" charset="-78"/>
              </a:rPr>
              <a:t> مي كند در اين حركات</a:t>
            </a:r>
            <a:r>
              <a:rPr lang="en-US" altLang="en-US" sz="2800">
                <a:solidFill>
                  <a:srgbClr val="CCECFF"/>
                </a:solidFill>
                <a:cs typeface="Nazanin" pitchFamily="2" charset="-78"/>
              </a:rPr>
              <a:t/>
            </a:r>
            <a:br>
              <a:rPr lang="en-US" altLang="en-US" sz="2800">
                <a:solidFill>
                  <a:srgbClr val="CCECFF"/>
                </a:solidFill>
                <a:cs typeface="Nazanin" pitchFamily="2" charset="-78"/>
              </a:rPr>
            </a:br>
            <a:r>
              <a:rPr lang="en-US" altLang="en-US" sz="2800">
                <a:solidFill>
                  <a:srgbClr val="CCECFF"/>
                </a:solidFill>
                <a:cs typeface="Nazanin" pitchFamily="2" charset="-78"/>
              </a:rPr>
              <a:t>.</a:t>
            </a:r>
            <a:r>
              <a:rPr lang="ar-SA" altLang="en-US" sz="2800">
                <a:solidFill>
                  <a:srgbClr val="CCECFF"/>
                </a:solidFill>
                <a:cs typeface="Nazanin" pitchFamily="2" charset="-78"/>
              </a:rPr>
              <a:t>پاها</a:t>
            </a:r>
            <a:r>
              <a:rPr lang="fa-IR" altLang="en-US" sz="2800">
                <a:solidFill>
                  <a:srgbClr val="CCECFF"/>
                </a:solidFill>
                <a:cs typeface="Nazanin" pitchFamily="2" charset="-78"/>
              </a:rPr>
              <a:t>ی</a:t>
            </a:r>
            <a:r>
              <a:rPr lang="ar-SA" altLang="en-US" sz="2800">
                <a:solidFill>
                  <a:srgbClr val="CCECFF"/>
                </a:solidFill>
                <a:cs typeface="Nazanin" pitchFamily="2" charset="-78"/>
              </a:rPr>
              <a:t> نوزاد از ناحيه زانو خم شده باشد</a:t>
            </a:r>
            <a:endParaRPr lang="en-US" altLang="en-US" sz="2800">
              <a:solidFill>
                <a:srgbClr val="CCECFF"/>
              </a:solidFill>
              <a:cs typeface="Nazanin" pitchFamily="2" charset="-78"/>
            </a:endParaRPr>
          </a:p>
        </p:txBody>
      </p:sp>
      <p:sp>
        <p:nvSpPr>
          <p:cNvPr id="63501" name="Rectangle 13"/>
          <p:cNvSpPr>
            <a:spLocks noChangeArrowheads="1"/>
          </p:cNvSpPr>
          <p:nvPr/>
        </p:nvSpPr>
        <p:spPr bwMode="auto">
          <a:xfrm>
            <a:off x="2411413" y="2362200"/>
            <a:ext cx="7494587"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اول از مچ پا شروع كنيد. با يك دست ساق پا</a:t>
            </a:r>
            <a:r>
              <a:rPr lang="fa-IR" altLang="en-US" sz="2800">
                <a:solidFill>
                  <a:srgbClr val="DFC0FF"/>
                </a:solidFill>
                <a:cs typeface="Nazanin" pitchFamily="2" charset="-78"/>
              </a:rPr>
              <a:t>ی</a:t>
            </a:r>
            <a:r>
              <a:rPr lang="ar-SA" altLang="en-US" sz="2800">
                <a:solidFill>
                  <a:srgbClr val="DFC0FF"/>
                </a:solidFill>
                <a:cs typeface="Nazanin" pitchFamily="2" charset="-78"/>
              </a:rPr>
              <a:t> نوزاد</a:t>
            </a:r>
            <a:endParaRPr lang="en-US" altLang="en-US" sz="2800">
              <a:solidFill>
                <a:srgbClr val="DFC0FF"/>
              </a:solidFill>
              <a:cs typeface="Nazanin" pitchFamily="2" charset="-78"/>
            </a:endParaRPr>
          </a:p>
        </p:txBody>
      </p:sp>
      <p:sp>
        <p:nvSpPr>
          <p:cNvPr id="63503" name="Rectangle 15"/>
          <p:cNvSpPr>
            <a:spLocks noChangeArrowheads="1"/>
          </p:cNvSpPr>
          <p:nvPr/>
        </p:nvSpPr>
        <p:spPr bwMode="auto">
          <a:xfrm>
            <a:off x="2771775" y="2997200"/>
            <a:ext cx="7056438"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را نگه داريد انگشت شست و سبابه را در دو طرف</a:t>
            </a:r>
            <a:endParaRPr lang="en-US" altLang="en-US" sz="2800">
              <a:solidFill>
                <a:srgbClr val="DFC0FF"/>
              </a:solidFill>
              <a:cs typeface="Nazanin" pitchFamily="2" charset="-78"/>
            </a:endParaRPr>
          </a:p>
        </p:txBody>
      </p:sp>
      <p:sp>
        <p:nvSpPr>
          <p:cNvPr id="63504" name="Rectangle 16"/>
          <p:cNvSpPr>
            <a:spLocks noChangeArrowheads="1"/>
          </p:cNvSpPr>
          <p:nvPr/>
        </p:nvSpPr>
        <p:spPr bwMode="auto">
          <a:xfrm>
            <a:off x="2743200" y="3581400"/>
            <a:ext cx="6897688"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استخوان مچ پا قرار دهيد و آهسته تا پشت پا بكشيد</a:t>
            </a:r>
            <a:endParaRPr lang="en-US" altLang="en-US" sz="2800">
              <a:solidFill>
                <a:srgbClr val="DFC0FF"/>
              </a:solidFill>
              <a:cs typeface="Nazanin" pitchFamily="2" charset="-78"/>
            </a:endParaRPr>
          </a:p>
        </p:txBody>
      </p:sp>
      <p:sp>
        <p:nvSpPr>
          <p:cNvPr id="63505" name="Rectangle 17"/>
          <p:cNvSpPr>
            <a:spLocks noChangeArrowheads="1"/>
          </p:cNvSpPr>
          <p:nvPr/>
        </p:nvSpPr>
        <p:spPr bwMode="auto">
          <a:xfrm>
            <a:off x="2700338" y="4221163"/>
            <a:ext cx="7632700" cy="519112"/>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اين حركت را چهار بار رو</a:t>
            </a:r>
            <a:r>
              <a:rPr lang="fa-IR" altLang="en-US" sz="2800">
                <a:solidFill>
                  <a:srgbClr val="DFC0FF"/>
                </a:solidFill>
                <a:cs typeface="Nazanin" pitchFamily="2" charset="-78"/>
              </a:rPr>
              <a:t>ی</a:t>
            </a:r>
            <a:r>
              <a:rPr lang="ar-SA" altLang="en-US" sz="2800">
                <a:solidFill>
                  <a:srgbClr val="DFC0FF"/>
                </a:solidFill>
                <a:cs typeface="Nazanin" pitchFamily="2" charset="-78"/>
              </a:rPr>
              <a:t> مچ پا</a:t>
            </a:r>
            <a:r>
              <a:rPr lang="fa-IR" altLang="en-US" sz="2800">
                <a:solidFill>
                  <a:srgbClr val="DFC0FF"/>
                </a:solidFill>
                <a:cs typeface="Nazanin" pitchFamily="2" charset="-78"/>
              </a:rPr>
              <a:t>ی </a:t>
            </a:r>
            <a:r>
              <a:rPr lang="ar-SA" altLang="en-US" sz="2800">
                <a:solidFill>
                  <a:srgbClr val="DFC0FF"/>
                </a:solidFill>
                <a:cs typeface="Nazanin" pitchFamily="2" charset="-78"/>
              </a:rPr>
              <a:t>راست و</a:t>
            </a:r>
            <a:endParaRPr lang="en-US" altLang="en-US" sz="2800">
              <a:solidFill>
                <a:srgbClr val="DFC0FF"/>
              </a:solidFill>
              <a:cs typeface="Nazanin" pitchFamily="2" charset="-78"/>
            </a:endParaRPr>
          </a:p>
        </p:txBody>
      </p:sp>
      <p:sp>
        <p:nvSpPr>
          <p:cNvPr id="63506" name="Rectangle 18"/>
          <p:cNvSpPr>
            <a:spLocks noChangeArrowheads="1"/>
          </p:cNvSpPr>
          <p:nvPr/>
        </p:nvSpPr>
        <p:spPr bwMode="auto">
          <a:xfrm>
            <a:off x="3419475" y="4800600"/>
            <a:ext cx="6840538"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 </a:t>
            </a:r>
            <a:r>
              <a:rPr lang="fa-IR" altLang="en-US" sz="2800">
                <a:solidFill>
                  <a:srgbClr val="DFC0FF"/>
                </a:solidFill>
                <a:cs typeface="Nazanin" pitchFamily="2" charset="-78"/>
              </a:rPr>
              <a:t>چهار بار ر</a:t>
            </a:r>
            <a:r>
              <a:rPr lang="ar-SA" altLang="en-US" sz="2800">
                <a:solidFill>
                  <a:srgbClr val="DFC0FF"/>
                </a:solidFill>
                <a:cs typeface="Nazanin" pitchFamily="2" charset="-78"/>
              </a:rPr>
              <a:t>و</a:t>
            </a:r>
            <a:r>
              <a:rPr lang="fa-IR" altLang="en-US" sz="2800">
                <a:solidFill>
                  <a:srgbClr val="DFC0FF"/>
                </a:solidFill>
                <a:cs typeface="Nazanin" pitchFamily="2" charset="-78"/>
              </a:rPr>
              <a:t>ی</a:t>
            </a:r>
            <a:r>
              <a:rPr lang="ar-SA" altLang="en-US" sz="2800">
                <a:solidFill>
                  <a:srgbClr val="DFC0FF"/>
                </a:solidFill>
                <a:cs typeface="Nazanin" pitchFamily="2" charset="-78"/>
              </a:rPr>
              <a:t> مچ پا</a:t>
            </a:r>
            <a:r>
              <a:rPr lang="fa-IR" altLang="en-US" sz="2800">
                <a:solidFill>
                  <a:srgbClr val="DFC0FF"/>
                </a:solidFill>
                <a:cs typeface="Nazanin" pitchFamily="2" charset="-78"/>
              </a:rPr>
              <a:t>ی</a:t>
            </a:r>
            <a:r>
              <a:rPr lang="ar-SA" altLang="en-US" sz="2800">
                <a:solidFill>
                  <a:srgbClr val="DFC0FF"/>
                </a:solidFill>
                <a:cs typeface="Nazanin" pitchFamily="2" charset="-78"/>
              </a:rPr>
              <a:t> چپ تكرار كنيد</a:t>
            </a:r>
            <a:endParaRPr lang="en-US" altLang="en-US" sz="2800">
              <a:solidFill>
                <a:srgbClr val="DFC0FF"/>
              </a:solidFill>
              <a:cs typeface="Nazanin" pitchFamily="2" charset="-78"/>
            </a:endParaRPr>
          </a:p>
        </p:txBody>
      </p:sp>
      <p:pic>
        <p:nvPicPr>
          <p:cNvPr id="63508" name="Picture 20" descr="06"/>
          <p:cNvPicPr>
            <a:picLocks noChangeAspect="1" noChangeArrowheads="1"/>
          </p:cNvPicPr>
          <p:nvPr/>
        </p:nvPicPr>
        <p:blipFill>
          <a:blip r:embed="rId2" cstate="print"/>
          <a:srcRect/>
          <a:stretch>
            <a:fillRect/>
          </a:stretch>
        </p:blipFill>
        <p:spPr bwMode="auto">
          <a:xfrm>
            <a:off x="250825" y="2133600"/>
            <a:ext cx="2819400" cy="40386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3499"/>
                                        </p:tgtEl>
                                        <p:attrNameLst>
                                          <p:attrName>style.visibility</p:attrName>
                                        </p:attrNameLst>
                                      </p:cBhvr>
                                      <p:to>
                                        <p:strVal val="visible"/>
                                      </p:to>
                                    </p:set>
                                    <p:anim calcmode="lin" valueType="num">
                                      <p:cBhvr>
                                        <p:cTn id="7" dur="1000" fill="hold"/>
                                        <p:tgtEl>
                                          <p:spTgt spid="63499"/>
                                        </p:tgtEl>
                                        <p:attrNameLst>
                                          <p:attrName>ppt_w</p:attrName>
                                        </p:attrNameLst>
                                      </p:cBhvr>
                                      <p:tavLst>
                                        <p:tav tm="0">
                                          <p:val>
                                            <p:fltVal val="0"/>
                                          </p:val>
                                        </p:tav>
                                        <p:tav tm="100000">
                                          <p:val>
                                            <p:strVal val="#ppt_w"/>
                                          </p:val>
                                        </p:tav>
                                      </p:tavLst>
                                    </p:anim>
                                    <p:anim calcmode="lin" valueType="num">
                                      <p:cBhvr>
                                        <p:cTn id="8" dur="1000" fill="hold"/>
                                        <p:tgtEl>
                                          <p:spTgt spid="63499"/>
                                        </p:tgtEl>
                                        <p:attrNameLst>
                                          <p:attrName>ppt_h</p:attrName>
                                        </p:attrNameLst>
                                      </p:cBhvr>
                                      <p:tavLst>
                                        <p:tav tm="0">
                                          <p:val>
                                            <p:fltVal val="0"/>
                                          </p:val>
                                        </p:tav>
                                        <p:tav tm="100000">
                                          <p:val>
                                            <p:strVal val="#ppt_h"/>
                                          </p:val>
                                        </p:tav>
                                      </p:tavLst>
                                    </p:anim>
                                    <p:anim calcmode="lin" valueType="num">
                                      <p:cBhvr>
                                        <p:cTn id="9" dur="1000" fill="hold"/>
                                        <p:tgtEl>
                                          <p:spTgt spid="6349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349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63508"/>
                                        </p:tgtEl>
                                        <p:attrNameLst>
                                          <p:attrName>style.visibility</p:attrName>
                                        </p:attrNameLst>
                                      </p:cBhvr>
                                      <p:to>
                                        <p:strVal val="visible"/>
                                      </p:to>
                                    </p:set>
                                    <p:animEffect transition="in" filter="circle(in)">
                                      <p:cBhvr>
                                        <p:cTn id="15" dur="2000"/>
                                        <p:tgtEl>
                                          <p:spTgt spid="63508"/>
                                        </p:tgtEl>
                                      </p:cBhvr>
                                    </p:animEffect>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63501"/>
                                        </p:tgtEl>
                                        <p:attrNameLst>
                                          <p:attrName>style.visibility</p:attrName>
                                        </p:attrNameLst>
                                      </p:cBhvr>
                                      <p:to>
                                        <p:strVal val="visible"/>
                                      </p:to>
                                    </p:set>
                                    <p:animEffect transition="in" filter="fade">
                                      <p:cBhvr>
                                        <p:cTn id="20" dur="1000"/>
                                        <p:tgtEl>
                                          <p:spTgt spid="63501"/>
                                        </p:tgtEl>
                                      </p:cBhvr>
                                    </p:animEffect>
                                    <p:anim calcmode="lin" valueType="num">
                                      <p:cBhvr>
                                        <p:cTn id="21" dur="1000" fill="hold"/>
                                        <p:tgtEl>
                                          <p:spTgt spid="63501"/>
                                        </p:tgtEl>
                                        <p:attrNameLst>
                                          <p:attrName>ppt_x</p:attrName>
                                        </p:attrNameLst>
                                      </p:cBhvr>
                                      <p:tavLst>
                                        <p:tav tm="0">
                                          <p:val>
                                            <p:strVal val="#ppt_x"/>
                                          </p:val>
                                        </p:tav>
                                        <p:tav tm="100000">
                                          <p:val>
                                            <p:strVal val="#ppt_x"/>
                                          </p:val>
                                        </p:tav>
                                      </p:tavLst>
                                    </p:anim>
                                    <p:anim calcmode="lin" valueType="num">
                                      <p:cBhvr>
                                        <p:cTn id="22" dur="900" decel="100000" fill="hold"/>
                                        <p:tgtEl>
                                          <p:spTgt spid="63501"/>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63501"/>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63503"/>
                                        </p:tgtEl>
                                        <p:attrNameLst>
                                          <p:attrName>style.visibility</p:attrName>
                                        </p:attrNameLst>
                                      </p:cBhvr>
                                      <p:to>
                                        <p:strVal val="visible"/>
                                      </p:to>
                                    </p:set>
                                    <p:animEffect transition="in" filter="fade">
                                      <p:cBhvr>
                                        <p:cTn id="28" dur="1000"/>
                                        <p:tgtEl>
                                          <p:spTgt spid="63503"/>
                                        </p:tgtEl>
                                      </p:cBhvr>
                                    </p:animEffect>
                                    <p:anim calcmode="lin" valueType="num">
                                      <p:cBhvr>
                                        <p:cTn id="29" dur="1000" fill="hold"/>
                                        <p:tgtEl>
                                          <p:spTgt spid="63503"/>
                                        </p:tgtEl>
                                        <p:attrNameLst>
                                          <p:attrName>ppt_x</p:attrName>
                                        </p:attrNameLst>
                                      </p:cBhvr>
                                      <p:tavLst>
                                        <p:tav tm="0">
                                          <p:val>
                                            <p:strVal val="#ppt_x"/>
                                          </p:val>
                                        </p:tav>
                                        <p:tav tm="100000">
                                          <p:val>
                                            <p:strVal val="#ppt_x"/>
                                          </p:val>
                                        </p:tav>
                                      </p:tavLst>
                                    </p:anim>
                                    <p:anim calcmode="lin" valueType="num">
                                      <p:cBhvr>
                                        <p:cTn id="30" dur="900" decel="100000" fill="hold"/>
                                        <p:tgtEl>
                                          <p:spTgt spid="63503"/>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63503"/>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63504"/>
                                        </p:tgtEl>
                                        <p:attrNameLst>
                                          <p:attrName>style.visibility</p:attrName>
                                        </p:attrNameLst>
                                      </p:cBhvr>
                                      <p:to>
                                        <p:strVal val="visible"/>
                                      </p:to>
                                    </p:set>
                                    <p:animEffect transition="in" filter="fade">
                                      <p:cBhvr>
                                        <p:cTn id="36" dur="1000"/>
                                        <p:tgtEl>
                                          <p:spTgt spid="63504"/>
                                        </p:tgtEl>
                                      </p:cBhvr>
                                    </p:animEffect>
                                    <p:anim calcmode="lin" valueType="num">
                                      <p:cBhvr>
                                        <p:cTn id="37" dur="1000" fill="hold"/>
                                        <p:tgtEl>
                                          <p:spTgt spid="63504"/>
                                        </p:tgtEl>
                                        <p:attrNameLst>
                                          <p:attrName>ppt_x</p:attrName>
                                        </p:attrNameLst>
                                      </p:cBhvr>
                                      <p:tavLst>
                                        <p:tav tm="0">
                                          <p:val>
                                            <p:strVal val="#ppt_x"/>
                                          </p:val>
                                        </p:tav>
                                        <p:tav tm="100000">
                                          <p:val>
                                            <p:strVal val="#ppt_x"/>
                                          </p:val>
                                        </p:tav>
                                      </p:tavLst>
                                    </p:anim>
                                    <p:anim calcmode="lin" valueType="num">
                                      <p:cBhvr>
                                        <p:cTn id="38" dur="900" decel="100000" fill="hold"/>
                                        <p:tgtEl>
                                          <p:spTgt spid="63504"/>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63504"/>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grpId="0" nodeType="clickEffect">
                                  <p:stCondLst>
                                    <p:cond delay="0"/>
                                  </p:stCondLst>
                                  <p:childTnLst>
                                    <p:set>
                                      <p:cBhvr>
                                        <p:cTn id="43" dur="1" fill="hold">
                                          <p:stCondLst>
                                            <p:cond delay="0"/>
                                          </p:stCondLst>
                                        </p:cTn>
                                        <p:tgtEl>
                                          <p:spTgt spid="63505"/>
                                        </p:tgtEl>
                                        <p:attrNameLst>
                                          <p:attrName>style.visibility</p:attrName>
                                        </p:attrNameLst>
                                      </p:cBhvr>
                                      <p:to>
                                        <p:strVal val="visible"/>
                                      </p:to>
                                    </p:set>
                                    <p:animEffect transition="in" filter="fade">
                                      <p:cBhvr>
                                        <p:cTn id="44" dur="1000"/>
                                        <p:tgtEl>
                                          <p:spTgt spid="63505"/>
                                        </p:tgtEl>
                                      </p:cBhvr>
                                    </p:animEffect>
                                    <p:anim calcmode="lin" valueType="num">
                                      <p:cBhvr>
                                        <p:cTn id="45" dur="1000" fill="hold"/>
                                        <p:tgtEl>
                                          <p:spTgt spid="63505"/>
                                        </p:tgtEl>
                                        <p:attrNameLst>
                                          <p:attrName>ppt_x</p:attrName>
                                        </p:attrNameLst>
                                      </p:cBhvr>
                                      <p:tavLst>
                                        <p:tav tm="0">
                                          <p:val>
                                            <p:strVal val="#ppt_x"/>
                                          </p:val>
                                        </p:tav>
                                        <p:tav tm="100000">
                                          <p:val>
                                            <p:strVal val="#ppt_x"/>
                                          </p:val>
                                        </p:tav>
                                      </p:tavLst>
                                    </p:anim>
                                    <p:anim calcmode="lin" valueType="num">
                                      <p:cBhvr>
                                        <p:cTn id="46" dur="900" decel="100000" fill="hold"/>
                                        <p:tgtEl>
                                          <p:spTgt spid="63505"/>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63505"/>
                                        </p:tgtEl>
                                        <p:attrNameLst>
                                          <p:attrName>ppt_y</p:attrName>
                                        </p:attrNameLst>
                                      </p:cBhvr>
                                      <p:tavLst>
                                        <p:tav tm="0">
                                          <p:val>
                                            <p:strVal val="#ppt_y-.03"/>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7" presetClass="entr" presetSubtype="0" fill="hold" grpId="0" nodeType="clickEffect">
                                  <p:stCondLst>
                                    <p:cond delay="0"/>
                                  </p:stCondLst>
                                  <p:childTnLst>
                                    <p:set>
                                      <p:cBhvr>
                                        <p:cTn id="51" dur="1" fill="hold">
                                          <p:stCondLst>
                                            <p:cond delay="0"/>
                                          </p:stCondLst>
                                        </p:cTn>
                                        <p:tgtEl>
                                          <p:spTgt spid="63506"/>
                                        </p:tgtEl>
                                        <p:attrNameLst>
                                          <p:attrName>style.visibility</p:attrName>
                                        </p:attrNameLst>
                                      </p:cBhvr>
                                      <p:to>
                                        <p:strVal val="visible"/>
                                      </p:to>
                                    </p:set>
                                    <p:animEffect transition="in" filter="fade">
                                      <p:cBhvr>
                                        <p:cTn id="52" dur="1000"/>
                                        <p:tgtEl>
                                          <p:spTgt spid="63506"/>
                                        </p:tgtEl>
                                      </p:cBhvr>
                                    </p:animEffect>
                                    <p:anim calcmode="lin" valueType="num">
                                      <p:cBhvr>
                                        <p:cTn id="53" dur="1000" fill="hold"/>
                                        <p:tgtEl>
                                          <p:spTgt spid="63506"/>
                                        </p:tgtEl>
                                        <p:attrNameLst>
                                          <p:attrName>ppt_x</p:attrName>
                                        </p:attrNameLst>
                                      </p:cBhvr>
                                      <p:tavLst>
                                        <p:tav tm="0">
                                          <p:val>
                                            <p:strVal val="#ppt_x"/>
                                          </p:val>
                                        </p:tav>
                                        <p:tav tm="100000">
                                          <p:val>
                                            <p:strVal val="#ppt_x"/>
                                          </p:val>
                                        </p:tav>
                                      </p:tavLst>
                                    </p:anim>
                                    <p:anim calcmode="lin" valueType="num">
                                      <p:cBhvr>
                                        <p:cTn id="54" dur="900" decel="100000" fill="hold"/>
                                        <p:tgtEl>
                                          <p:spTgt spid="63506"/>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6350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9" grpId="0"/>
      <p:bldP spid="63501" grpId="0"/>
      <p:bldP spid="63503" grpId="0"/>
      <p:bldP spid="63504" grpId="0"/>
      <p:bldP spid="63505" grpId="0"/>
      <p:bldP spid="63506"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70" name="Rectangle 26"/>
          <p:cNvSpPr>
            <a:spLocks noGrp="1" noChangeArrowheads="1"/>
          </p:cNvSpPr>
          <p:nvPr>
            <p:ph type="title"/>
          </p:nvPr>
        </p:nvSpPr>
        <p:spPr bwMode="auto">
          <a:xfrm>
            <a:off x="533400" y="0"/>
            <a:ext cx="8153400" cy="914400"/>
          </a:xfrm>
          <a:noFill/>
          <a:ln>
            <a:miter lim="800000"/>
            <a:headEnd/>
            <a:tailEnd/>
          </a:ln>
        </p:spPr>
        <p:txBody>
          <a:bodyPr vert="horz" wrap="none" lIns="92075" tIns="46038" rIns="92075" bIns="46038" numCol="1" anchor="ctr" anchorCtr="0" compatLnSpc="1">
            <a:prstTxWarp prst="textNoShape">
              <a:avLst/>
            </a:prstTxWarp>
          </a:bodyPr>
          <a:lstStyle/>
          <a:p>
            <a:pPr algn="ctr"/>
            <a:r>
              <a:rPr lang="ar-SA" altLang="en-US" sz="3200">
                <a:solidFill>
                  <a:srgbClr val="CCECFF"/>
                </a:solidFill>
              </a:rPr>
              <a:t>حس لمس شدن اولين احساس</a:t>
            </a:r>
            <a:r>
              <a:rPr lang="fa-IR" altLang="en-US" sz="3200">
                <a:solidFill>
                  <a:srgbClr val="CCECFF"/>
                </a:solidFill>
              </a:rPr>
              <a:t>ی</a:t>
            </a:r>
            <a:r>
              <a:rPr lang="ar-SA" altLang="en-US" sz="3200">
                <a:solidFill>
                  <a:srgbClr val="CCECFF"/>
                </a:solidFill>
              </a:rPr>
              <a:t> است كه در جنين بوجود م</a:t>
            </a:r>
            <a:r>
              <a:rPr lang="fa-IR" altLang="en-US" sz="3200">
                <a:solidFill>
                  <a:srgbClr val="CCECFF"/>
                </a:solidFill>
              </a:rPr>
              <a:t>ی</a:t>
            </a:r>
            <a:r>
              <a:rPr lang="ar-SA" altLang="en-US" sz="3200">
                <a:solidFill>
                  <a:srgbClr val="CCECFF"/>
                </a:solidFill>
              </a:rPr>
              <a:t> آيد</a:t>
            </a:r>
            <a:endParaRPr lang="en-US" altLang="en-US" i="1">
              <a:solidFill>
                <a:srgbClr val="CCECFF"/>
              </a:solidFill>
            </a:endParaRPr>
          </a:p>
        </p:txBody>
      </p:sp>
      <p:sp>
        <p:nvSpPr>
          <p:cNvPr id="6172" name="Rectangle 28"/>
          <p:cNvSpPr>
            <a:spLocks noGrp="1" noChangeArrowheads="1"/>
          </p:cNvSpPr>
          <p:nvPr>
            <p:ph type="body" sz="half" idx="2"/>
          </p:nvPr>
        </p:nvSpPr>
        <p:spPr bwMode="auto">
          <a:xfrm>
            <a:off x="2700338" y="1371600"/>
            <a:ext cx="7510462" cy="2438400"/>
          </a:xfrm>
          <a:noFill/>
          <a:ln>
            <a:miter lim="800000"/>
            <a:headEnd/>
            <a:tailEnd/>
          </a:ln>
        </p:spPr>
        <p:txBody>
          <a:bodyPr vert="horz" wrap="none" lIns="92075" tIns="46038" rIns="92075" bIns="46038" numCol="1" anchor="ctr" anchorCtr="0" compatLnSpc="1">
            <a:prstTxWarp prst="textNoShape">
              <a:avLst/>
            </a:prstTxWarp>
          </a:bodyPr>
          <a:lstStyle/>
          <a:p>
            <a:pPr algn="ctr"/>
            <a:endParaRPr lang="en-US" altLang="en-US" sz="2400"/>
          </a:p>
          <a:p>
            <a:pPr algn="ctr"/>
            <a:r>
              <a:rPr lang="en-US" altLang="en-US" sz="2400"/>
              <a:t> </a:t>
            </a:r>
            <a:r>
              <a:rPr lang="ar-SA" altLang="en-US" b="0">
                <a:solidFill>
                  <a:srgbClr val="DFC0FF"/>
                </a:solidFill>
                <a:cs typeface="Nazanin" pitchFamily="2" charset="-78"/>
              </a:rPr>
              <a:t>در حقيقت نوع</a:t>
            </a:r>
            <a:r>
              <a:rPr lang="fa-IR" altLang="en-US" b="0">
                <a:solidFill>
                  <a:srgbClr val="DFC0FF"/>
                </a:solidFill>
                <a:cs typeface="Nazanin" pitchFamily="2" charset="-78"/>
              </a:rPr>
              <a:t>ی</a:t>
            </a:r>
            <a:r>
              <a:rPr lang="ar-SA" altLang="en-US" b="0">
                <a:solidFill>
                  <a:srgbClr val="DFC0FF"/>
                </a:solidFill>
                <a:cs typeface="Nazanin" pitchFamily="2" charset="-78"/>
              </a:rPr>
              <a:t> فشار را برا</a:t>
            </a:r>
            <a:r>
              <a:rPr lang="fa-IR" altLang="en-US" b="0">
                <a:solidFill>
                  <a:srgbClr val="DFC0FF"/>
                </a:solidFill>
                <a:cs typeface="Nazanin" pitchFamily="2" charset="-78"/>
              </a:rPr>
              <a:t>ی</a:t>
            </a:r>
            <a:r>
              <a:rPr lang="ar-SA" altLang="en-US" b="0">
                <a:solidFill>
                  <a:srgbClr val="DFC0FF"/>
                </a:solidFill>
                <a:cs typeface="Nazanin" pitchFamily="2" charset="-78"/>
              </a:rPr>
              <a:t> پذيرش</a:t>
            </a:r>
            <a:endParaRPr lang="en-US" altLang="en-US" sz="2400"/>
          </a:p>
          <a:p>
            <a:pPr algn="ctr"/>
            <a:endParaRPr lang="en-US" altLang="en-US" sz="2400"/>
          </a:p>
        </p:txBody>
      </p:sp>
      <p:sp>
        <p:nvSpPr>
          <p:cNvPr id="6173" name="Rectangle 29"/>
          <p:cNvSpPr>
            <a:spLocks noChangeArrowheads="1"/>
          </p:cNvSpPr>
          <p:nvPr/>
        </p:nvSpPr>
        <p:spPr bwMode="auto">
          <a:xfrm>
            <a:off x="4876800" y="1304925"/>
            <a:ext cx="6629400" cy="519113"/>
          </a:xfrm>
          <a:prstGeom prst="rect">
            <a:avLst/>
          </a:prstGeom>
          <a:noFill/>
          <a:ln w="9525">
            <a:noFill/>
            <a:miter lim="800000"/>
            <a:headEnd/>
            <a:tailEnd/>
          </a:ln>
          <a:effectLst/>
        </p:spPr>
        <p:txBody>
          <a:bodyPr lIns="92075" tIns="46038" rIns="92075" bIns="46038" anchor="ctr">
            <a:spAutoFit/>
          </a:bodyPr>
          <a:lstStyle/>
          <a:p>
            <a:pPr algn="l"/>
            <a:r>
              <a:rPr lang="ar-SA" altLang="en-US" sz="2800">
                <a:solidFill>
                  <a:srgbClr val="DFC0FF"/>
                </a:solidFill>
                <a:cs typeface="Nazanin" pitchFamily="2" charset="-78"/>
              </a:rPr>
              <a:t>هنگام تولد وقت</a:t>
            </a:r>
            <a:r>
              <a:rPr lang="fa-IR" altLang="en-US" sz="2800">
                <a:solidFill>
                  <a:srgbClr val="DFC0FF"/>
                </a:solidFill>
                <a:cs typeface="Nazanin" pitchFamily="2" charset="-78"/>
              </a:rPr>
              <a:t>ی</a:t>
            </a:r>
            <a:r>
              <a:rPr lang="ar-SA" altLang="en-US" sz="2800">
                <a:solidFill>
                  <a:srgbClr val="DFC0FF"/>
                </a:solidFill>
                <a:cs typeface="Nazanin" pitchFamily="2" charset="-78"/>
              </a:rPr>
              <a:t> كه جنين به تدريج</a:t>
            </a:r>
            <a:endParaRPr lang="en-US" altLang="en-US"/>
          </a:p>
        </p:txBody>
      </p:sp>
      <p:sp>
        <p:nvSpPr>
          <p:cNvPr id="6174" name="Rectangle 30"/>
          <p:cNvSpPr>
            <a:spLocks noChangeArrowheads="1"/>
          </p:cNvSpPr>
          <p:nvPr/>
        </p:nvSpPr>
        <p:spPr bwMode="auto">
          <a:xfrm>
            <a:off x="6823075" y="2876550"/>
            <a:ext cx="336550" cy="457200"/>
          </a:xfrm>
          <a:prstGeom prst="rect">
            <a:avLst/>
          </a:prstGeom>
          <a:noFill/>
          <a:ln w="9525">
            <a:noFill/>
            <a:miter lim="800000"/>
            <a:headEnd/>
            <a:tailEnd/>
          </a:ln>
          <a:effectLst/>
        </p:spPr>
        <p:txBody>
          <a:bodyPr wrap="none" lIns="92075" tIns="46038" rIns="92075" bIns="46038" anchor="ctr">
            <a:spAutoFit/>
          </a:bodyPr>
          <a:lstStyle/>
          <a:p>
            <a:endParaRPr lang="en-US" altLang="en-US"/>
          </a:p>
        </p:txBody>
      </p:sp>
      <p:sp>
        <p:nvSpPr>
          <p:cNvPr id="6175" name="Rectangle 31"/>
          <p:cNvSpPr>
            <a:spLocks noChangeArrowheads="1"/>
          </p:cNvSpPr>
          <p:nvPr/>
        </p:nvSpPr>
        <p:spPr bwMode="auto">
          <a:xfrm>
            <a:off x="4114800" y="3505200"/>
            <a:ext cx="4724400" cy="1800225"/>
          </a:xfrm>
          <a:prstGeom prst="rect">
            <a:avLst/>
          </a:prstGeom>
          <a:noFill/>
          <a:ln w="9525">
            <a:noFill/>
            <a:miter lim="800000"/>
            <a:headEnd/>
            <a:tailEnd/>
          </a:ln>
          <a:effectLst/>
        </p:spPr>
        <p:txBody>
          <a:bodyPr lIns="92075" tIns="46038" rIns="92075" bIns="46038" anchor="ctr">
            <a:spAutoFit/>
          </a:bodyPr>
          <a:lstStyle/>
          <a:p>
            <a:pPr algn="r"/>
            <a:r>
              <a:rPr lang="ar-SA" altLang="en-US" sz="2800">
                <a:solidFill>
                  <a:srgbClr val="DFC0FF"/>
                </a:solidFill>
                <a:cs typeface="Nazanin" pitchFamily="2" charset="-78"/>
              </a:rPr>
              <a:t>بعد از آنكه كودك سفر سخت به دنيا آمدن را پشت سر گذاشت، نيازمند آن است كه به طور مرتب گرما</a:t>
            </a:r>
            <a:r>
              <a:rPr lang="fa-IR" altLang="en-US" sz="2800">
                <a:solidFill>
                  <a:srgbClr val="DFC0FF"/>
                </a:solidFill>
                <a:cs typeface="Nazanin" pitchFamily="2" charset="-78"/>
              </a:rPr>
              <a:t>ی</a:t>
            </a:r>
            <a:r>
              <a:rPr lang="ar-SA" altLang="en-US" sz="2800">
                <a:solidFill>
                  <a:srgbClr val="DFC0FF"/>
                </a:solidFill>
                <a:cs typeface="Nazanin" pitchFamily="2" charset="-78"/>
              </a:rPr>
              <a:t> لمس شدن را حس كند</a:t>
            </a:r>
            <a:r>
              <a:rPr lang="fa-IR" altLang="en-US" sz="2800">
                <a:solidFill>
                  <a:srgbClr val="DFC0FF"/>
                </a:solidFill>
                <a:cs typeface="Nazanin" pitchFamily="2" charset="-78"/>
              </a:rPr>
              <a:t>.</a:t>
            </a:r>
            <a:r>
              <a:rPr lang="en-US" altLang="en-US" sz="2800">
                <a:solidFill>
                  <a:srgbClr val="DFC0FF"/>
                </a:solidFill>
                <a:cs typeface="Nazanin" pitchFamily="2" charset="-78"/>
              </a:rPr>
              <a:t>          </a:t>
            </a:r>
            <a:endParaRPr lang="en-US" altLang="en-US"/>
          </a:p>
        </p:txBody>
      </p:sp>
      <p:sp>
        <p:nvSpPr>
          <p:cNvPr id="6176" name="Rectangle 32"/>
          <p:cNvSpPr>
            <a:spLocks noChangeArrowheads="1"/>
          </p:cNvSpPr>
          <p:nvPr/>
        </p:nvSpPr>
        <p:spPr bwMode="auto">
          <a:xfrm>
            <a:off x="3810000" y="1763713"/>
            <a:ext cx="5029200" cy="519112"/>
          </a:xfrm>
          <a:prstGeom prst="rect">
            <a:avLst/>
          </a:prstGeom>
          <a:noFill/>
          <a:ln w="9525">
            <a:noFill/>
            <a:miter lim="800000"/>
            <a:headEnd/>
            <a:tailEnd/>
          </a:ln>
          <a:effectLst/>
        </p:spPr>
        <p:txBody>
          <a:bodyPr lIns="92075" tIns="46038" rIns="92075" bIns="46038" anchor="ctr">
            <a:spAutoFit/>
          </a:bodyPr>
          <a:lstStyle/>
          <a:p>
            <a:pPr algn="r"/>
            <a:r>
              <a:rPr lang="ar-SA" altLang="en-US" sz="2800">
                <a:solidFill>
                  <a:srgbClr val="DFC0FF"/>
                </a:solidFill>
                <a:cs typeface="Nazanin" pitchFamily="2" charset="-78"/>
              </a:rPr>
              <a:t>به سمت لوله رحم حركت م</a:t>
            </a:r>
            <a:r>
              <a:rPr lang="fa-IR" altLang="en-US" sz="2800">
                <a:solidFill>
                  <a:srgbClr val="DFC0FF"/>
                </a:solidFill>
                <a:cs typeface="Nazanin" pitchFamily="2" charset="-78"/>
              </a:rPr>
              <a:t>ی</a:t>
            </a:r>
            <a:r>
              <a:rPr lang="ar-SA" altLang="en-US" sz="2800">
                <a:solidFill>
                  <a:srgbClr val="DFC0FF"/>
                </a:solidFill>
                <a:cs typeface="Nazanin" pitchFamily="2" charset="-78"/>
              </a:rPr>
              <a:t> كند</a:t>
            </a:r>
            <a:endParaRPr lang="en-US" altLang="en-US" sz="2800" b="1"/>
          </a:p>
        </p:txBody>
      </p:sp>
      <p:graphicFrame>
        <p:nvGraphicFramePr>
          <p:cNvPr id="100352" name="Object 0"/>
          <p:cNvGraphicFramePr>
            <a:graphicFrameLocks noChangeAspect="1"/>
          </p:cNvGraphicFramePr>
          <p:nvPr/>
        </p:nvGraphicFramePr>
        <p:xfrm>
          <a:off x="1828800" y="914400"/>
          <a:ext cx="5592763" cy="200025"/>
        </p:xfrm>
        <a:graphic>
          <a:graphicData uri="http://schemas.openxmlformats.org/presentationml/2006/ole">
            <p:oleObj spid="_x0000_s100352" name="Photo Editor Photo" r:id="rId5" imgW="5590476" imgH="95390" progId="MSPhotoEd.3">
              <p:embed/>
            </p:oleObj>
          </a:graphicData>
        </a:graphic>
      </p:graphicFrame>
      <p:sp>
        <p:nvSpPr>
          <p:cNvPr id="6182" name="Rectangle 38"/>
          <p:cNvSpPr>
            <a:spLocks noChangeArrowheads="1"/>
          </p:cNvSpPr>
          <p:nvPr/>
        </p:nvSpPr>
        <p:spPr bwMode="auto">
          <a:xfrm>
            <a:off x="5257800" y="2895600"/>
            <a:ext cx="4267200" cy="116046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دنيا</a:t>
            </a:r>
            <a:r>
              <a:rPr lang="fa-IR" altLang="en-US" sz="2800">
                <a:solidFill>
                  <a:srgbClr val="DFC0FF"/>
                </a:solidFill>
                <a:cs typeface="Nazanin" pitchFamily="2" charset="-78"/>
              </a:rPr>
              <a:t>ی</a:t>
            </a:r>
            <a:r>
              <a:rPr lang="ar-SA" altLang="en-US" sz="2800">
                <a:solidFill>
                  <a:srgbClr val="DFC0FF"/>
                </a:solidFill>
                <a:cs typeface="Nazanin" pitchFamily="2" charset="-78"/>
              </a:rPr>
              <a:t> جديد آماده م</a:t>
            </a:r>
            <a:r>
              <a:rPr lang="fa-IR" altLang="en-US" sz="2800">
                <a:solidFill>
                  <a:srgbClr val="DFC0FF"/>
                </a:solidFill>
                <a:cs typeface="Nazanin" pitchFamily="2" charset="-78"/>
              </a:rPr>
              <a:t>ی</a:t>
            </a:r>
            <a:r>
              <a:rPr lang="ar-SA" altLang="en-US" sz="2800">
                <a:solidFill>
                  <a:srgbClr val="DFC0FF"/>
                </a:solidFill>
                <a:cs typeface="Nazanin" pitchFamily="2" charset="-78"/>
              </a:rPr>
              <a:t> كند</a:t>
            </a:r>
          </a:p>
          <a:p>
            <a:endParaRPr lang="en-US" altLang="en-US" sz="2800">
              <a:solidFill>
                <a:srgbClr val="DFC0FF"/>
              </a:solidFill>
              <a:cs typeface="Nazanin" pitchFamily="2" charset="-78"/>
            </a:endParaRPr>
          </a:p>
        </p:txBody>
      </p:sp>
      <p:pic>
        <p:nvPicPr>
          <p:cNvPr id="6197" name="Picture 53" descr="41BABYFEET"/>
          <p:cNvPicPr>
            <a:picLocks noChangeAspect="1" noChangeArrowheads="1"/>
          </p:cNvPicPr>
          <p:nvPr/>
        </p:nvPicPr>
        <p:blipFill>
          <a:blip r:embed="rId6" cstate="print"/>
          <a:srcRect/>
          <a:stretch>
            <a:fillRect/>
          </a:stretch>
        </p:blipFill>
        <p:spPr bwMode="auto">
          <a:xfrm>
            <a:off x="304800" y="1905000"/>
            <a:ext cx="3886200" cy="4011613"/>
          </a:xfrm>
          <a:prstGeom prst="rect">
            <a:avLst/>
          </a:prstGeom>
          <a:noFill/>
        </p:spPr>
      </p:pic>
    </p:spTree>
    <p:custDataLst>
      <p:tags r:id="rId2"/>
    </p:custDataLst>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100352"/>
                                        </p:tgtEl>
                                        <p:attrNameLst>
                                          <p:attrName>style.visibility</p:attrName>
                                        </p:attrNameLst>
                                      </p:cBhvr>
                                      <p:to>
                                        <p:strVal val="visible"/>
                                      </p:to>
                                    </p:set>
                                    <p:animEffect transition="in" filter="box(out)">
                                      <p:cBhvr>
                                        <p:cTn id="7" dur="500"/>
                                        <p:tgtEl>
                                          <p:spTgt spid="100352"/>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170">
                                            <p:txEl>
                                              <p:pRg st="0" end="0"/>
                                            </p:txEl>
                                          </p:spTgt>
                                        </p:tgtEl>
                                        <p:attrNameLst>
                                          <p:attrName>style.visibility</p:attrName>
                                        </p:attrNameLst>
                                      </p:cBhvr>
                                      <p:to>
                                        <p:strVal val="visible"/>
                                      </p:to>
                                    </p:set>
                                    <p:animEffect transition="in" filter="box(out)">
                                      <p:cBhvr>
                                        <p:cTn id="12" dur="500"/>
                                        <p:tgtEl>
                                          <p:spTgt spid="6170">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6173">
                                            <p:txEl>
                                              <p:pRg st="0" end="0"/>
                                            </p:txEl>
                                          </p:spTgt>
                                        </p:tgtEl>
                                        <p:attrNameLst>
                                          <p:attrName>style.visibility</p:attrName>
                                        </p:attrNameLst>
                                      </p:cBhvr>
                                      <p:to>
                                        <p:strVal val="visible"/>
                                      </p:to>
                                    </p:set>
                                    <p:animEffect transition="in" filter="box(out)">
                                      <p:cBhvr>
                                        <p:cTn id="17" dur="500"/>
                                        <p:tgtEl>
                                          <p:spTgt spid="6173">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4"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6176">
                                            <p:txEl>
                                              <p:pRg st="0" end="0"/>
                                            </p:txEl>
                                          </p:spTgt>
                                        </p:tgtEl>
                                        <p:attrNameLst>
                                          <p:attrName>style.visibility</p:attrName>
                                        </p:attrNameLst>
                                      </p:cBhvr>
                                      <p:to>
                                        <p:strVal val="visible"/>
                                      </p:to>
                                    </p:set>
                                    <p:animEffect transition="in" filter="box(out)">
                                      <p:cBhvr>
                                        <p:cTn id="22" dur="500"/>
                                        <p:tgtEl>
                                          <p:spTgt spid="6176">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4"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6172">
                                            <p:txEl>
                                              <p:pRg st="1" end="1"/>
                                            </p:txEl>
                                          </p:spTgt>
                                        </p:tgtEl>
                                        <p:attrNameLst>
                                          <p:attrName>style.visibility</p:attrName>
                                        </p:attrNameLst>
                                      </p:cBhvr>
                                      <p:to>
                                        <p:strVal val="visible"/>
                                      </p:to>
                                    </p:set>
                                    <p:animEffect transition="in" filter="box(out)">
                                      <p:cBhvr>
                                        <p:cTn id="27" dur="500"/>
                                        <p:tgtEl>
                                          <p:spTgt spid="6172">
                                            <p:txEl>
                                              <p:pRg st="1" end="1"/>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4"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6182">
                                            <p:txEl>
                                              <p:pRg st="0" end="0"/>
                                            </p:txEl>
                                          </p:spTgt>
                                        </p:tgtEl>
                                        <p:attrNameLst>
                                          <p:attrName>style.visibility</p:attrName>
                                        </p:attrNameLst>
                                      </p:cBhvr>
                                      <p:to>
                                        <p:strVal val="visible"/>
                                      </p:to>
                                    </p:set>
                                    <p:animEffect transition="in" filter="box(out)">
                                      <p:cBhvr>
                                        <p:cTn id="32" dur="500"/>
                                        <p:tgtEl>
                                          <p:spTgt spid="6182">
                                            <p:txEl>
                                              <p:pRg st="0" end="0"/>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4" name="CAMERA.WAV"/>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6175">
                                            <p:txEl>
                                              <p:pRg st="0" end="0"/>
                                            </p:txEl>
                                          </p:spTgt>
                                        </p:tgtEl>
                                        <p:attrNameLst>
                                          <p:attrName>style.visibility</p:attrName>
                                        </p:attrNameLst>
                                      </p:cBhvr>
                                      <p:to>
                                        <p:strVal val="visible"/>
                                      </p:to>
                                    </p:set>
                                    <p:animEffect transition="in" filter="box(out)">
                                      <p:cBhvr>
                                        <p:cTn id="37" dur="500"/>
                                        <p:tgtEl>
                                          <p:spTgt spid="6175">
                                            <p:txEl>
                                              <p:pRg st="0" end="0"/>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0" grpId="0" build="p" autoUpdateAnimBg="0"/>
      <p:bldP spid="6172" grpId="0" build="p" autoUpdateAnimBg="0"/>
      <p:bldP spid="6173" grpId="0" build="p" autoUpdateAnimBg="0"/>
      <p:bldP spid="6175" grpId="0" build="p" autoUpdateAnimBg="0"/>
      <p:bldP spid="6176" grpId="0" build="p" autoUpdateAnimBg="0"/>
      <p:bldP spid="6182"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4" name="Rectangle 8"/>
          <p:cNvSpPr>
            <a:spLocks noChangeArrowheads="1"/>
          </p:cNvSpPr>
          <p:nvPr/>
        </p:nvSpPr>
        <p:spPr bwMode="auto">
          <a:xfrm>
            <a:off x="3348038" y="1052513"/>
            <a:ext cx="6019800" cy="519112"/>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مچ پا را با يك دست بگيريد. انگشت شست دست</a:t>
            </a:r>
            <a:endParaRPr lang="en-US" altLang="en-US" sz="2800">
              <a:solidFill>
                <a:srgbClr val="DFC0FF"/>
              </a:solidFill>
              <a:cs typeface="Nazanin" pitchFamily="2" charset="-78"/>
            </a:endParaRPr>
          </a:p>
        </p:txBody>
      </p:sp>
      <p:sp>
        <p:nvSpPr>
          <p:cNvPr id="65545" name="Rectangle 9"/>
          <p:cNvSpPr>
            <a:spLocks noChangeArrowheads="1"/>
          </p:cNvSpPr>
          <p:nvPr/>
        </p:nvSpPr>
        <p:spPr bwMode="auto">
          <a:xfrm>
            <a:off x="2916238" y="1628775"/>
            <a:ext cx="6932612"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ديگرتان را رو</a:t>
            </a:r>
            <a:r>
              <a:rPr lang="fa-IR" altLang="en-US" sz="2800">
                <a:solidFill>
                  <a:srgbClr val="DFC0FF"/>
                </a:solidFill>
                <a:cs typeface="Nazanin" pitchFamily="2" charset="-78"/>
              </a:rPr>
              <a:t>ی</a:t>
            </a:r>
            <a:r>
              <a:rPr lang="ar-SA" altLang="en-US" sz="2800">
                <a:solidFill>
                  <a:srgbClr val="DFC0FF"/>
                </a:solidFill>
                <a:cs typeface="Nazanin" pitchFamily="2" charset="-78"/>
              </a:rPr>
              <a:t> پا</a:t>
            </a:r>
            <a:r>
              <a:rPr lang="fa-IR" altLang="en-US" sz="2800">
                <a:solidFill>
                  <a:srgbClr val="DFC0FF"/>
                </a:solidFill>
                <a:cs typeface="Nazanin" pitchFamily="2" charset="-78"/>
              </a:rPr>
              <a:t>ی</a:t>
            </a:r>
            <a:r>
              <a:rPr lang="ar-SA" altLang="en-US" sz="2800">
                <a:solidFill>
                  <a:srgbClr val="DFC0FF"/>
                </a:solidFill>
                <a:cs typeface="Nazanin" pitchFamily="2" charset="-78"/>
              </a:rPr>
              <a:t> نوزاد نزديك مچ و انگشت</a:t>
            </a:r>
            <a:endParaRPr lang="en-US" altLang="en-US" sz="2800">
              <a:solidFill>
                <a:srgbClr val="DFC0FF"/>
              </a:solidFill>
              <a:cs typeface="Nazanin" pitchFamily="2" charset="-78"/>
            </a:endParaRPr>
          </a:p>
        </p:txBody>
      </p:sp>
      <p:sp>
        <p:nvSpPr>
          <p:cNvPr id="65547" name="Rectangle 11"/>
          <p:cNvSpPr>
            <a:spLocks noChangeArrowheads="1"/>
          </p:cNvSpPr>
          <p:nvPr/>
        </p:nvSpPr>
        <p:spPr bwMode="auto">
          <a:xfrm>
            <a:off x="3059113" y="2205038"/>
            <a:ext cx="6554787" cy="519112"/>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سبابه را زير پا</a:t>
            </a:r>
            <a:r>
              <a:rPr lang="fa-IR" altLang="en-US" sz="2800">
                <a:solidFill>
                  <a:srgbClr val="DFC0FF"/>
                </a:solidFill>
                <a:cs typeface="Nazanin" pitchFamily="2" charset="-78"/>
              </a:rPr>
              <a:t>ی</a:t>
            </a:r>
            <a:r>
              <a:rPr lang="ar-SA" altLang="en-US" sz="2800">
                <a:solidFill>
                  <a:srgbClr val="DFC0FF"/>
                </a:solidFill>
                <a:cs typeface="Nazanin" pitchFamily="2" charset="-78"/>
              </a:rPr>
              <a:t> او قرار دهيد از اين ناحيه شروع</a:t>
            </a:r>
            <a:endParaRPr lang="en-US" altLang="en-US" sz="2800">
              <a:solidFill>
                <a:srgbClr val="DFC0FF"/>
              </a:solidFill>
              <a:cs typeface="Nazanin" pitchFamily="2" charset="-78"/>
            </a:endParaRPr>
          </a:p>
        </p:txBody>
      </p:sp>
      <p:sp>
        <p:nvSpPr>
          <p:cNvPr id="65548" name="Rectangle 12"/>
          <p:cNvSpPr>
            <a:spLocks noChangeArrowheads="1"/>
          </p:cNvSpPr>
          <p:nvPr/>
        </p:nvSpPr>
        <p:spPr bwMode="auto">
          <a:xfrm>
            <a:off x="3635375" y="2781300"/>
            <a:ext cx="586740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كنيد از اين ناحيه شروع كنيد و پاي كودك را</a:t>
            </a:r>
            <a:endParaRPr lang="en-US" altLang="en-US" sz="2800">
              <a:solidFill>
                <a:srgbClr val="DFC0FF"/>
              </a:solidFill>
              <a:cs typeface="Nazanin" pitchFamily="2" charset="-78"/>
            </a:endParaRPr>
          </a:p>
        </p:txBody>
      </p:sp>
      <p:sp>
        <p:nvSpPr>
          <p:cNvPr id="65549" name="Rectangle 13"/>
          <p:cNvSpPr>
            <a:spLocks noChangeArrowheads="1"/>
          </p:cNvSpPr>
          <p:nvPr/>
        </p:nvSpPr>
        <p:spPr bwMode="auto">
          <a:xfrm>
            <a:off x="3575050" y="3284538"/>
            <a:ext cx="5568950" cy="519112"/>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تا انگشتان با فشار بين دو انگشت ماساژ دهيد</a:t>
            </a:r>
            <a:endParaRPr lang="en-US" altLang="en-US" sz="2800">
              <a:solidFill>
                <a:srgbClr val="DFC0FF"/>
              </a:solidFill>
              <a:cs typeface="Nazanin" pitchFamily="2" charset="-78"/>
            </a:endParaRPr>
          </a:p>
        </p:txBody>
      </p:sp>
      <p:sp>
        <p:nvSpPr>
          <p:cNvPr id="65550" name="Rectangle 14"/>
          <p:cNvSpPr>
            <a:spLocks noChangeArrowheads="1"/>
          </p:cNvSpPr>
          <p:nvPr/>
        </p:nvSpPr>
        <p:spPr bwMode="auto">
          <a:xfrm>
            <a:off x="3419475" y="3860800"/>
            <a:ext cx="6059488"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ماساژ دهيد، سع</a:t>
            </a:r>
            <a:r>
              <a:rPr lang="fa-IR" altLang="en-US" sz="2800">
                <a:solidFill>
                  <a:srgbClr val="DFC0FF"/>
                </a:solidFill>
                <a:cs typeface="Nazanin" pitchFamily="2" charset="-78"/>
              </a:rPr>
              <a:t>ی</a:t>
            </a:r>
            <a:r>
              <a:rPr lang="ar-SA" altLang="en-US" sz="2800">
                <a:solidFill>
                  <a:srgbClr val="DFC0FF"/>
                </a:solidFill>
                <a:cs typeface="Nazanin" pitchFamily="2" charset="-78"/>
              </a:rPr>
              <a:t> كنيد فشار يكنواخت</a:t>
            </a:r>
            <a:r>
              <a:rPr lang="fa-IR" altLang="en-US" sz="2800">
                <a:solidFill>
                  <a:srgbClr val="DFC0FF"/>
                </a:solidFill>
                <a:cs typeface="Nazanin" pitchFamily="2" charset="-78"/>
              </a:rPr>
              <a:t>ی</a:t>
            </a:r>
            <a:r>
              <a:rPr lang="ar-SA" altLang="en-US" sz="2800">
                <a:solidFill>
                  <a:srgbClr val="DFC0FF"/>
                </a:solidFill>
                <a:cs typeface="Nazanin" pitchFamily="2" charset="-78"/>
              </a:rPr>
              <a:t> به پاها</a:t>
            </a:r>
            <a:r>
              <a:rPr lang="fa-IR" altLang="en-US" sz="2800">
                <a:solidFill>
                  <a:srgbClr val="DFC0FF"/>
                </a:solidFill>
                <a:cs typeface="Nazanin" pitchFamily="2" charset="-78"/>
              </a:rPr>
              <a:t>ی</a:t>
            </a:r>
            <a:endParaRPr lang="en-US" altLang="en-US" sz="2800">
              <a:solidFill>
                <a:srgbClr val="DFC0FF"/>
              </a:solidFill>
              <a:cs typeface="Nazanin" pitchFamily="2" charset="-78"/>
            </a:endParaRPr>
          </a:p>
        </p:txBody>
      </p:sp>
      <p:sp>
        <p:nvSpPr>
          <p:cNvPr id="65551" name="Rectangle 15"/>
          <p:cNvSpPr>
            <a:spLocks noChangeArrowheads="1"/>
          </p:cNvSpPr>
          <p:nvPr/>
        </p:nvSpPr>
        <p:spPr bwMode="auto">
          <a:xfrm>
            <a:off x="6997700" y="4437063"/>
            <a:ext cx="2146300" cy="519112"/>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كودك وارد كنيد</a:t>
            </a:r>
            <a:endParaRPr lang="en-US" altLang="en-US" sz="2800">
              <a:solidFill>
                <a:srgbClr val="DFC0FF"/>
              </a:solidFill>
              <a:cs typeface="Nazanin" pitchFamily="2" charset="-78"/>
            </a:endParaRPr>
          </a:p>
        </p:txBody>
      </p:sp>
      <p:pic>
        <p:nvPicPr>
          <p:cNvPr id="65554" name="Picture 18" descr="07"/>
          <p:cNvPicPr>
            <a:picLocks noChangeAspect="1" noChangeArrowheads="1"/>
          </p:cNvPicPr>
          <p:nvPr/>
        </p:nvPicPr>
        <p:blipFill>
          <a:blip r:embed="rId2" cstate="print"/>
          <a:srcRect/>
          <a:stretch>
            <a:fillRect/>
          </a:stretch>
        </p:blipFill>
        <p:spPr bwMode="auto">
          <a:xfrm>
            <a:off x="250825" y="1052513"/>
            <a:ext cx="3124200" cy="46482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5554"/>
                                        </p:tgtEl>
                                        <p:attrNameLst>
                                          <p:attrName>style.visibility</p:attrName>
                                        </p:attrNameLst>
                                      </p:cBhvr>
                                      <p:to>
                                        <p:strVal val="visible"/>
                                      </p:to>
                                    </p:set>
                                    <p:animEffect transition="in" filter="circle(in)">
                                      <p:cBhvr>
                                        <p:cTn id="7" dur="2000"/>
                                        <p:tgtEl>
                                          <p:spTgt spid="65554"/>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65544"/>
                                        </p:tgtEl>
                                        <p:attrNameLst>
                                          <p:attrName>style.visibility</p:attrName>
                                        </p:attrNameLst>
                                      </p:cBhvr>
                                      <p:to>
                                        <p:strVal val="visible"/>
                                      </p:to>
                                    </p:set>
                                    <p:anim calcmode="lin" valueType="num">
                                      <p:cBhvr>
                                        <p:cTn id="12" dur="500" fill="hold"/>
                                        <p:tgtEl>
                                          <p:spTgt spid="65544"/>
                                        </p:tgtEl>
                                        <p:attrNameLst>
                                          <p:attrName>ppt_w</p:attrName>
                                        </p:attrNameLst>
                                      </p:cBhvr>
                                      <p:tavLst>
                                        <p:tav tm="0">
                                          <p:val>
                                            <p:fltVal val="0"/>
                                          </p:val>
                                        </p:tav>
                                        <p:tav tm="100000">
                                          <p:val>
                                            <p:strVal val="#ppt_w"/>
                                          </p:val>
                                        </p:tav>
                                      </p:tavLst>
                                    </p:anim>
                                    <p:anim calcmode="lin" valueType="num">
                                      <p:cBhvr>
                                        <p:cTn id="13" dur="500" fill="hold"/>
                                        <p:tgtEl>
                                          <p:spTgt spid="65544"/>
                                        </p:tgtEl>
                                        <p:attrNameLst>
                                          <p:attrName>ppt_h</p:attrName>
                                        </p:attrNameLst>
                                      </p:cBhvr>
                                      <p:tavLst>
                                        <p:tav tm="0">
                                          <p:val>
                                            <p:fltVal val="0"/>
                                          </p:val>
                                        </p:tav>
                                        <p:tav tm="100000">
                                          <p:val>
                                            <p:strVal val="#ppt_h"/>
                                          </p:val>
                                        </p:tav>
                                      </p:tavLst>
                                    </p:anim>
                                    <p:anim calcmode="lin" valueType="num">
                                      <p:cBhvr>
                                        <p:cTn id="14" dur="500" fill="hold"/>
                                        <p:tgtEl>
                                          <p:spTgt spid="65544"/>
                                        </p:tgtEl>
                                        <p:attrNameLst>
                                          <p:attrName>style.rotation</p:attrName>
                                        </p:attrNameLst>
                                      </p:cBhvr>
                                      <p:tavLst>
                                        <p:tav tm="0">
                                          <p:val>
                                            <p:fltVal val="360"/>
                                          </p:val>
                                        </p:tav>
                                        <p:tav tm="100000">
                                          <p:val>
                                            <p:fltVal val="0"/>
                                          </p:val>
                                        </p:tav>
                                      </p:tavLst>
                                    </p:anim>
                                    <p:animEffect transition="in" filter="fade">
                                      <p:cBhvr>
                                        <p:cTn id="15" dur="500"/>
                                        <p:tgtEl>
                                          <p:spTgt spid="65544"/>
                                        </p:tgtEl>
                                      </p:cBhvr>
                                    </p:animEffect>
                                  </p:childTnLst>
                                </p:cTn>
                              </p:par>
                            </p:childTnLst>
                          </p:cTn>
                        </p:par>
                      </p:childTnLst>
                    </p:cTn>
                  </p:par>
                  <p:par>
                    <p:cTn id="16" fill="hold">
                      <p:stCondLst>
                        <p:cond delay="indefinite"/>
                      </p:stCondLst>
                      <p:childTnLst>
                        <p:par>
                          <p:cTn id="17" fill="hold">
                            <p:stCondLst>
                              <p:cond delay="0"/>
                            </p:stCondLst>
                            <p:childTnLst>
                              <p:par>
                                <p:cTn id="18" presetID="49" presetClass="entr" presetSubtype="0" decel="100000" fill="hold" grpId="0" nodeType="clickEffect">
                                  <p:stCondLst>
                                    <p:cond delay="0"/>
                                  </p:stCondLst>
                                  <p:childTnLst>
                                    <p:set>
                                      <p:cBhvr>
                                        <p:cTn id="19" dur="1" fill="hold">
                                          <p:stCondLst>
                                            <p:cond delay="0"/>
                                          </p:stCondLst>
                                        </p:cTn>
                                        <p:tgtEl>
                                          <p:spTgt spid="65545"/>
                                        </p:tgtEl>
                                        <p:attrNameLst>
                                          <p:attrName>style.visibility</p:attrName>
                                        </p:attrNameLst>
                                      </p:cBhvr>
                                      <p:to>
                                        <p:strVal val="visible"/>
                                      </p:to>
                                    </p:set>
                                    <p:anim calcmode="lin" valueType="num">
                                      <p:cBhvr>
                                        <p:cTn id="20" dur="500" fill="hold"/>
                                        <p:tgtEl>
                                          <p:spTgt spid="65545"/>
                                        </p:tgtEl>
                                        <p:attrNameLst>
                                          <p:attrName>ppt_w</p:attrName>
                                        </p:attrNameLst>
                                      </p:cBhvr>
                                      <p:tavLst>
                                        <p:tav tm="0">
                                          <p:val>
                                            <p:fltVal val="0"/>
                                          </p:val>
                                        </p:tav>
                                        <p:tav tm="100000">
                                          <p:val>
                                            <p:strVal val="#ppt_w"/>
                                          </p:val>
                                        </p:tav>
                                      </p:tavLst>
                                    </p:anim>
                                    <p:anim calcmode="lin" valueType="num">
                                      <p:cBhvr>
                                        <p:cTn id="21" dur="500" fill="hold"/>
                                        <p:tgtEl>
                                          <p:spTgt spid="65545"/>
                                        </p:tgtEl>
                                        <p:attrNameLst>
                                          <p:attrName>ppt_h</p:attrName>
                                        </p:attrNameLst>
                                      </p:cBhvr>
                                      <p:tavLst>
                                        <p:tav tm="0">
                                          <p:val>
                                            <p:fltVal val="0"/>
                                          </p:val>
                                        </p:tav>
                                        <p:tav tm="100000">
                                          <p:val>
                                            <p:strVal val="#ppt_h"/>
                                          </p:val>
                                        </p:tav>
                                      </p:tavLst>
                                    </p:anim>
                                    <p:anim calcmode="lin" valueType="num">
                                      <p:cBhvr>
                                        <p:cTn id="22" dur="500" fill="hold"/>
                                        <p:tgtEl>
                                          <p:spTgt spid="65545"/>
                                        </p:tgtEl>
                                        <p:attrNameLst>
                                          <p:attrName>style.rotation</p:attrName>
                                        </p:attrNameLst>
                                      </p:cBhvr>
                                      <p:tavLst>
                                        <p:tav tm="0">
                                          <p:val>
                                            <p:fltVal val="360"/>
                                          </p:val>
                                        </p:tav>
                                        <p:tav tm="100000">
                                          <p:val>
                                            <p:fltVal val="0"/>
                                          </p:val>
                                        </p:tav>
                                      </p:tavLst>
                                    </p:anim>
                                    <p:animEffect transition="in" filter="fade">
                                      <p:cBhvr>
                                        <p:cTn id="23" dur="500"/>
                                        <p:tgtEl>
                                          <p:spTgt spid="65545"/>
                                        </p:tgtEl>
                                      </p:cBhvr>
                                    </p:animEffect>
                                  </p:childTnLst>
                                </p:cTn>
                              </p:par>
                            </p:childTnLst>
                          </p:cTn>
                        </p:par>
                      </p:childTnLst>
                    </p:cTn>
                  </p:par>
                  <p:par>
                    <p:cTn id="24" fill="hold">
                      <p:stCondLst>
                        <p:cond delay="indefinite"/>
                      </p:stCondLst>
                      <p:childTnLst>
                        <p:par>
                          <p:cTn id="25" fill="hold">
                            <p:stCondLst>
                              <p:cond delay="0"/>
                            </p:stCondLst>
                            <p:childTnLst>
                              <p:par>
                                <p:cTn id="26" presetID="49" presetClass="entr" presetSubtype="0" decel="100000" fill="hold" grpId="0" nodeType="clickEffect">
                                  <p:stCondLst>
                                    <p:cond delay="0"/>
                                  </p:stCondLst>
                                  <p:childTnLst>
                                    <p:set>
                                      <p:cBhvr>
                                        <p:cTn id="27" dur="1" fill="hold">
                                          <p:stCondLst>
                                            <p:cond delay="0"/>
                                          </p:stCondLst>
                                        </p:cTn>
                                        <p:tgtEl>
                                          <p:spTgt spid="65547"/>
                                        </p:tgtEl>
                                        <p:attrNameLst>
                                          <p:attrName>style.visibility</p:attrName>
                                        </p:attrNameLst>
                                      </p:cBhvr>
                                      <p:to>
                                        <p:strVal val="visible"/>
                                      </p:to>
                                    </p:set>
                                    <p:anim calcmode="lin" valueType="num">
                                      <p:cBhvr>
                                        <p:cTn id="28" dur="500" fill="hold"/>
                                        <p:tgtEl>
                                          <p:spTgt spid="65547"/>
                                        </p:tgtEl>
                                        <p:attrNameLst>
                                          <p:attrName>ppt_w</p:attrName>
                                        </p:attrNameLst>
                                      </p:cBhvr>
                                      <p:tavLst>
                                        <p:tav tm="0">
                                          <p:val>
                                            <p:fltVal val="0"/>
                                          </p:val>
                                        </p:tav>
                                        <p:tav tm="100000">
                                          <p:val>
                                            <p:strVal val="#ppt_w"/>
                                          </p:val>
                                        </p:tav>
                                      </p:tavLst>
                                    </p:anim>
                                    <p:anim calcmode="lin" valueType="num">
                                      <p:cBhvr>
                                        <p:cTn id="29" dur="500" fill="hold"/>
                                        <p:tgtEl>
                                          <p:spTgt spid="65547"/>
                                        </p:tgtEl>
                                        <p:attrNameLst>
                                          <p:attrName>ppt_h</p:attrName>
                                        </p:attrNameLst>
                                      </p:cBhvr>
                                      <p:tavLst>
                                        <p:tav tm="0">
                                          <p:val>
                                            <p:fltVal val="0"/>
                                          </p:val>
                                        </p:tav>
                                        <p:tav tm="100000">
                                          <p:val>
                                            <p:strVal val="#ppt_h"/>
                                          </p:val>
                                        </p:tav>
                                      </p:tavLst>
                                    </p:anim>
                                    <p:anim calcmode="lin" valueType="num">
                                      <p:cBhvr>
                                        <p:cTn id="30" dur="500" fill="hold"/>
                                        <p:tgtEl>
                                          <p:spTgt spid="65547"/>
                                        </p:tgtEl>
                                        <p:attrNameLst>
                                          <p:attrName>style.rotation</p:attrName>
                                        </p:attrNameLst>
                                      </p:cBhvr>
                                      <p:tavLst>
                                        <p:tav tm="0">
                                          <p:val>
                                            <p:fltVal val="360"/>
                                          </p:val>
                                        </p:tav>
                                        <p:tav tm="100000">
                                          <p:val>
                                            <p:fltVal val="0"/>
                                          </p:val>
                                        </p:tav>
                                      </p:tavLst>
                                    </p:anim>
                                    <p:animEffect transition="in" filter="fade">
                                      <p:cBhvr>
                                        <p:cTn id="31" dur="500"/>
                                        <p:tgtEl>
                                          <p:spTgt spid="65547"/>
                                        </p:tgtEl>
                                      </p:cBhvr>
                                    </p:animEffect>
                                  </p:childTnLst>
                                </p:cTn>
                              </p:par>
                            </p:childTnLst>
                          </p:cTn>
                        </p:par>
                      </p:childTnLst>
                    </p:cTn>
                  </p:par>
                  <p:par>
                    <p:cTn id="32" fill="hold">
                      <p:stCondLst>
                        <p:cond delay="indefinite"/>
                      </p:stCondLst>
                      <p:childTnLst>
                        <p:par>
                          <p:cTn id="33" fill="hold">
                            <p:stCondLst>
                              <p:cond delay="0"/>
                            </p:stCondLst>
                            <p:childTnLst>
                              <p:par>
                                <p:cTn id="34" presetID="49" presetClass="entr" presetSubtype="0" decel="100000" fill="hold" grpId="0" nodeType="clickEffect">
                                  <p:stCondLst>
                                    <p:cond delay="0"/>
                                  </p:stCondLst>
                                  <p:childTnLst>
                                    <p:set>
                                      <p:cBhvr>
                                        <p:cTn id="35" dur="1" fill="hold">
                                          <p:stCondLst>
                                            <p:cond delay="0"/>
                                          </p:stCondLst>
                                        </p:cTn>
                                        <p:tgtEl>
                                          <p:spTgt spid="65548"/>
                                        </p:tgtEl>
                                        <p:attrNameLst>
                                          <p:attrName>style.visibility</p:attrName>
                                        </p:attrNameLst>
                                      </p:cBhvr>
                                      <p:to>
                                        <p:strVal val="visible"/>
                                      </p:to>
                                    </p:set>
                                    <p:anim calcmode="lin" valueType="num">
                                      <p:cBhvr>
                                        <p:cTn id="36" dur="500" fill="hold"/>
                                        <p:tgtEl>
                                          <p:spTgt spid="65548"/>
                                        </p:tgtEl>
                                        <p:attrNameLst>
                                          <p:attrName>ppt_w</p:attrName>
                                        </p:attrNameLst>
                                      </p:cBhvr>
                                      <p:tavLst>
                                        <p:tav tm="0">
                                          <p:val>
                                            <p:fltVal val="0"/>
                                          </p:val>
                                        </p:tav>
                                        <p:tav tm="100000">
                                          <p:val>
                                            <p:strVal val="#ppt_w"/>
                                          </p:val>
                                        </p:tav>
                                      </p:tavLst>
                                    </p:anim>
                                    <p:anim calcmode="lin" valueType="num">
                                      <p:cBhvr>
                                        <p:cTn id="37" dur="500" fill="hold"/>
                                        <p:tgtEl>
                                          <p:spTgt spid="65548"/>
                                        </p:tgtEl>
                                        <p:attrNameLst>
                                          <p:attrName>ppt_h</p:attrName>
                                        </p:attrNameLst>
                                      </p:cBhvr>
                                      <p:tavLst>
                                        <p:tav tm="0">
                                          <p:val>
                                            <p:fltVal val="0"/>
                                          </p:val>
                                        </p:tav>
                                        <p:tav tm="100000">
                                          <p:val>
                                            <p:strVal val="#ppt_h"/>
                                          </p:val>
                                        </p:tav>
                                      </p:tavLst>
                                    </p:anim>
                                    <p:anim calcmode="lin" valueType="num">
                                      <p:cBhvr>
                                        <p:cTn id="38" dur="500" fill="hold"/>
                                        <p:tgtEl>
                                          <p:spTgt spid="65548"/>
                                        </p:tgtEl>
                                        <p:attrNameLst>
                                          <p:attrName>style.rotation</p:attrName>
                                        </p:attrNameLst>
                                      </p:cBhvr>
                                      <p:tavLst>
                                        <p:tav tm="0">
                                          <p:val>
                                            <p:fltVal val="360"/>
                                          </p:val>
                                        </p:tav>
                                        <p:tav tm="100000">
                                          <p:val>
                                            <p:fltVal val="0"/>
                                          </p:val>
                                        </p:tav>
                                      </p:tavLst>
                                    </p:anim>
                                    <p:animEffect transition="in" filter="fade">
                                      <p:cBhvr>
                                        <p:cTn id="39" dur="500"/>
                                        <p:tgtEl>
                                          <p:spTgt spid="65548"/>
                                        </p:tgtEl>
                                      </p:cBhvr>
                                    </p:animEffect>
                                  </p:childTnLst>
                                </p:cTn>
                              </p:par>
                            </p:childTnLst>
                          </p:cTn>
                        </p:par>
                      </p:childTnLst>
                    </p:cTn>
                  </p:par>
                  <p:par>
                    <p:cTn id="40" fill="hold">
                      <p:stCondLst>
                        <p:cond delay="indefinite"/>
                      </p:stCondLst>
                      <p:childTnLst>
                        <p:par>
                          <p:cTn id="41" fill="hold">
                            <p:stCondLst>
                              <p:cond delay="0"/>
                            </p:stCondLst>
                            <p:childTnLst>
                              <p:par>
                                <p:cTn id="42" presetID="49" presetClass="entr" presetSubtype="0" decel="100000" fill="hold" nodeType="clickEffect">
                                  <p:stCondLst>
                                    <p:cond delay="0"/>
                                  </p:stCondLst>
                                  <p:childTnLst>
                                    <p:set>
                                      <p:cBhvr>
                                        <p:cTn id="43" dur="1" fill="hold">
                                          <p:stCondLst>
                                            <p:cond delay="0"/>
                                          </p:stCondLst>
                                        </p:cTn>
                                        <p:tgtEl>
                                          <p:spTgt spid="65549">
                                            <p:txEl>
                                              <p:pRg st="0" end="0"/>
                                            </p:txEl>
                                          </p:spTgt>
                                        </p:tgtEl>
                                        <p:attrNameLst>
                                          <p:attrName>style.visibility</p:attrName>
                                        </p:attrNameLst>
                                      </p:cBhvr>
                                      <p:to>
                                        <p:strVal val="visible"/>
                                      </p:to>
                                    </p:set>
                                    <p:anim calcmode="lin" valueType="num">
                                      <p:cBhvr>
                                        <p:cTn id="44" dur="500" fill="hold"/>
                                        <p:tgtEl>
                                          <p:spTgt spid="65549">
                                            <p:txEl>
                                              <p:pRg st="0" end="0"/>
                                            </p:txEl>
                                          </p:spTgt>
                                        </p:tgtEl>
                                        <p:attrNameLst>
                                          <p:attrName>ppt_w</p:attrName>
                                        </p:attrNameLst>
                                      </p:cBhvr>
                                      <p:tavLst>
                                        <p:tav tm="0">
                                          <p:val>
                                            <p:fltVal val="0"/>
                                          </p:val>
                                        </p:tav>
                                        <p:tav tm="100000">
                                          <p:val>
                                            <p:strVal val="#ppt_w"/>
                                          </p:val>
                                        </p:tav>
                                      </p:tavLst>
                                    </p:anim>
                                    <p:anim calcmode="lin" valueType="num">
                                      <p:cBhvr>
                                        <p:cTn id="45" dur="500" fill="hold"/>
                                        <p:tgtEl>
                                          <p:spTgt spid="65549">
                                            <p:txEl>
                                              <p:pRg st="0" end="0"/>
                                            </p:txEl>
                                          </p:spTgt>
                                        </p:tgtEl>
                                        <p:attrNameLst>
                                          <p:attrName>ppt_h</p:attrName>
                                        </p:attrNameLst>
                                      </p:cBhvr>
                                      <p:tavLst>
                                        <p:tav tm="0">
                                          <p:val>
                                            <p:fltVal val="0"/>
                                          </p:val>
                                        </p:tav>
                                        <p:tav tm="100000">
                                          <p:val>
                                            <p:strVal val="#ppt_h"/>
                                          </p:val>
                                        </p:tav>
                                      </p:tavLst>
                                    </p:anim>
                                    <p:anim calcmode="lin" valueType="num">
                                      <p:cBhvr>
                                        <p:cTn id="46" dur="500" fill="hold"/>
                                        <p:tgtEl>
                                          <p:spTgt spid="65549">
                                            <p:txEl>
                                              <p:pRg st="0" end="0"/>
                                            </p:txEl>
                                          </p:spTgt>
                                        </p:tgtEl>
                                        <p:attrNameLst>
                                          <p:attrName>style.rotation</p:attrName>
                                        </p:attrNameLst>
                                      </p:cBhvr>
                                      <p:tavLst>
                                        <p:tav tm="0">
                                          <p:val>
                                            <p:fltVal val="360"/>
                                          </p:val>
                                        </p:tav>
                                        <p:tav tm="100000">
                                          <p:val>
                                            <p:fltVal val="0"/>
                                          </p:val>
                                        </p:tav>
                                      </p:tavLst>
                                    </p:anim>
                                    <p:animEffect transition="in" filter="fade">
                                      <p:cBhvr>
                                        <p:cTn id="47" dur="500"/>
                                        <p:tgtEl>
                                          <p:spTgt spid="6554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9" presetClass="entr" presetSubtype="0" decel="100000" fill="hold" grpId="0" nodeType="clickEffect">
                                  <p:stCondLst>
                                    <p:cond delay="0"/>
                                  </p:stCondLst>
                                  <p:childTnLst>
                                    <p:set>
                                      <p:cBhvr>
                                        <p:cTn id="51" dur="1" fill="hold">
                                          <p:stCondLst>
                                            <p:cond delay="0"/>
                                          </p:stCondLst>
                                        </p:cTn>
                                        <p:tgtEl>
                                          <p:spTgt spid="65550"/>
                                        </p:tgtEl>
                                        <p:attrNameLst>
                                          <p:attrName>style.visibility</p:attrName>
                                        </p:attrNameLst>
                                      </p:cBhvr>
                                      <p:to>
                                        <p:strVal val="visible"/>
                                      </p:to>
                                    </p:set>
                                    <p:anim calcmode="lin" valueType="num">
                                      <p:cBhvr>
                                        <p:cTn id="52" dur="500" fill="hold"/>
                                        <p:tgtEl>
                                          <p:spTgt spid="65550"/>
                                        </p:tgtEl>
                                        <p:attrNameLst>
                                          <p:attrName>ppt_w</p:attrName>
                                        </p:attrNameLst>
                                      </p:cBhvr>
                                      <p:tavLst>
                                        <p:tav tm="0">
                                          <p:val>
                                            <p:fltVal val="0"/>
                                          </p:val>
                                        </p:tav>
                                        <p:tav tm="100000">
                                          <p:val>
                                            <p:strVal val="#ppt_w"/>
                                          </p:val>
                                        </p:tav>
                                      </p:tavLst>
                                    </p:anim>
                                    <p:anim calcmode="lin" valueType="num">
                                      <p:cBhvr>
                                        <p:cTn id="53" dur="500" fill="hold"/>
                                        <p:tgtEl>
                                          <p:spTgt spid="65550"/>
                                        </p:tgtEl>
                                        <p:attrNameLst>
                                          <p:attrName>ppt_h</p:attrName>
                                        </p:attrNameLst>
                                      </p:cBhvr>
                                      <p:tavLst>
                                        <p:tav tm="0">
                                          <p:val>
                                            <p:fltVal val="0"/>
                                          </p:val>
                                        </p:tav>
                                        <p:tav tm="100000">
                                          <p:val>
                                            <p:strVal val="#ppt_h"/>
                                          </p:val>
                                        </p:tav>
                                      </p:tavLst>
                                    </p:anim>
                                    <p:anim calcmode="lin" valueType="num">
                                      <p:cBhvr>
                                        <p:cTn id="54" dur="500" fill="hold"/>
                                        <p:tgtEl>
                                          <p:spTgt spid="65550"/>
                                        </p:tgtEl>
                                        <p:attrNameLst>
                                          <p:attrName>style.rotation</p:attrName>
                                        </p:attrNameLst>
                                      </p:cBhvr>
                                      <p:tavLst>
                                        <p:tav tm="0">
                                          <p:val>
                                            <p:fltVal val="360"/>
                                          </p:val>
                                        </p:tav>
                                        <p:tav tm="100000">
                                          <p:val>
                                            <p:fltVal val="0"/>
                                          </p:val>
                                        </p:tav>
                                      </p:tavLst>
                                    </p:anim>
                                    <p:animEffect transition="in" filter="fade">
                                      <p:cBhvr>
                                        <p:cTn id="55" dur="500"/>
                                        <p:tgtEl>
                                          <p:spTgt spid="65550"/>
                                        </p:tgtEl>
                                      </p:cBhvr>
                                    </p:animEffect>
                                  </p:childTnLst>
                                </p:cTn>
                              </p:par>
                            </p:childTnLst>
                          </p:cTn>
                        </p:par>
                      </p:childTnLst>
                    </p:cTn>
                  </p:par>
                  <p:par>
                    <p:cTn id="56" fill="hold">
                      <p:stCondLst>
                        <p:cond delay="indefinite"/>
                      </p:stCondLst>
                      <p:childTnLst>
                        <p:par>
                          <p:cTn id="57" fill="hold">
                            <p:stCondLst>
                              <p:cond delay="0"/>
                            </p:stCondLst>
                            <p:childTnLst>
                              <p:par>
                                <p:cTn id="58" presetID="49" presetClass="entr" presetSubtype="0" decel="100000" fill="hold" grpId="0" nodeType="clickEffect">
                                  <p:stCondLst>
                                    <p:cond delay="0"/>
                                  </p:stCondLst>
                                  <p:childTnLst>
                                    <p:set>
                                      <p:cBhvr>
                                        <p:cTn id="59" dur="1" fill="hold">
                                          <p:stCondLst>
                                            <p:cond delay="0"/>
                                          </p:stCondLst>
                                        </p:cTn>
                                        <p:tgtEl>
                                          <p:spTgt spid="65551"/>
                                        </p:tgtEl>
                                        <p:attrNameLst>
                                          <p:attrName>style.visibility</p:attrName>
                                        </p:attrNameLst>
                                      </p:cBhvr>
                                      <p:to>
                                        <p:strVal val="visible"/>
                                      </p:to>
                                    </p:set>
                                    <p:anim calcmode="lin" valueType="num">
                                      <p:cBhvr>
                                        <p:cTn id="60" dur="500" fill="hold"/>
                                        <p:tgtEl>
                                          <p:spTgt spid="65551"/>
                                        </p:tgtEl>
                                        <p:attrNameLst>
                                          <p:attrName>ppt_w</p:attrName>
                                        </p:attrNameLst>
                                      </p:cBhvr>
                                      <p:tavLst>
                                        <p:tav tm="0">
                                          <p:val>
                                            <p:fltVal val="0"/>
                                          </p:val>
                                        </p:tav>
                                        <p:tav tm="100000">
                                          <p:val>
                                            <p:strVal val="#ppt_w"/>
                                          </p:val>
                                        </p:tav>
                                      </p:tavLst>
                                    </p:anim>
                                    <p:anim calcmode="lin" valueType="num">
                                      <p:cBhvr>
                                        <p:cTn id="61" dur="500" fill="hold"/>
                                        <p:tgtEl>
                                          <p:spTgt spid="65551"/>
                                        </p:tgtEl>
                                        <p:attrNameLst>
                                          <p:attrName>ppt_h</p:attrName>
                                        </p:attrNameLst>
                                      </p:cBhvr>
                                      <p:tavLst>
                                        <p:tav tm="0">
                                          <p:val>
                                            <p:fltVal val="0"/>
                                          </p:val>
                                        </p:tav>
                                        <p:tav tm="100000">
                                          <p:val>
                                            <p:strVal val="#ppt_h"/>
                                          </p:val>
                                        </p:tav>
                                      </p:tavLst>
                                    </p:anim>
                                    <p:anim calcmode="lin" valueType="num">
                                      <p:cBhvr>
                                        <p:cTn id="62" dur="500" fill="hold"/>
                                        <p:tgtEl>
                                          <p:spTgt spid="65551"/>
                                        </p:tgtEl>
                                        <p:attrNameLst>
                                          <p:attrName>style.rotation</p:attrName>
                                        </p:attrNameLst>
                                      </p:cBhvr>
                                      <p:tavLst>
                                        <p:tav tm="0">
                                          <p:val>
                                            <p:fltVal val="360"/>
                                          </p:val>
                                        </p:tav>
                                        <p:tav tm="100000">
                                          <p:val>
                                            <p:fltVal val="0"/>
                                          </p:val>
                                        </p:tav>
                                      </p:tavLst>
                                    </p:anim>
                                    <p:animEffect transition="in" filter="fade">
                                      <p:cBhvr>
                                        <p:cTn id="63" dur="500"/>
                                        <p:tgtEl>
                                          <p:spTgt spid="655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4" grpId="0"/>
      <p:bldP spid="65545" grpId="0"/>
      <p:bldP spid="65547" grpId="0"/>
      <p:bldP spid="65548" grpId="0"/>
      <p:bldP spid="65550" grpId="0"/>
      <p:bldP spid="6555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body" sz="half" idx="2"/>
          </p:nvPr>
        </p:nvSpPr>
        <p:spPr bwMode="auto">
          <a:xfrm>
            <a:off x="4267200" y="2438400"/>
            <a:ext cx="4876800" cy="2133600"/>
          </a:xfrm>
          <a:noFill/>
          <a:ln>
            <a:miter lim="800000"/>
            <a:headEnd/>
            <a:tailEnd/>
          </a:ln>
        </p:spPr>
        <p:txBody>
          <a:bodyPr vert="horz" wrap="none" lIns="92075" tIns="46038" rIns="92075" bIns="46038" numCol="1" anchor="ctr" anchorCtr="0" compatLnSpc="1">
            <a:prstTxWarp prst="textNoShape">
              <a:avLst/>
            </a:prstTxWarp>
          </a:bodyPr>
          <a:lstStyle/>
          <a:p>
            <a:pPr algn="r"/>
            <a:endParaRPr lang="en-US" altLang="en-US" b="0">
              <a:solidFill>
                <a:srgbClr val="DFC0FF"/>
              </a:solidFill>
              <a:cs typeface="Nazanin" pitchFamily="2" charset="-78"/>
            </a:endParaRPr>
          </a:p>
          <a:p>
            <a:pPr algn="r"/>
            <a:endParaRPr lang="en-US" altLang="en-US" b="0">
              <a:solidFill>
                <a:srgbClr val="DFC0FF"/>
              </a:solidFill>
              <a:cs typeface="Nazanin" pitchFamily="2" charset="-78"/>
            </a:endParaRPr>
          </a:p>
          <a:p>
            <a:pPr algn="r"/>
            <a:endParaRPr lang="en-US" altLang="en-US" b="0">
              <a:solidFill>
                <a:srgbClr val="DFC0FF"/>
              </a:solidFill>
              <a:cs typeface="Nazanin" pitchFamily="2" charset="-78"/>
            </a:endParaRPr>
          </a:p>
        </p:txBody>
      </p:sp>
      <p:sp>
        <p:nvSpPr>
          <p:cNvPr id="66568" name="Rectangle 8"/>
          <p:cNvSpPr>
            <a:spLocks noChangeArrowheads="1"/>
          </p:cNvSpPr>
          <p:nvPr/>
        </p:nvSpPr>
        <p:spPr bwMode="auto">
          <a:xfrm>
            <a:off x="7315200" y="4800600"/>
            <a:ext cx="182880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سپس بكشيد</a:t>
            </a:r>
            <a:endParaRPr lang="en-US" altLang="en-US" sz="2800">
              <a:solidFill>
                <a:srgbClr val="DFC0FF"/>
              </a:solidFill>
              <a:cs typeface="Nazanin" pitchFamily="2" charset="-78"/>
            </a:endParaRPr>
          </a:p>
        </p:txBody>
      </p:sp>
      <p:sp>
        <p:nvSpPr>
          <p:cNvPr id="66571" name="Rectangle 11"/>
          <p:cNvSpPr>
            <a:spLocks noChangeArrowheads="1"/>
          </p:cNvSpPr>
          <p:nvPr/>
        </p:nvSpPr>
        <p:spPr bwMode="auto">
          <a:xfrm>
            <a:off x="3059113" y="685800"/>
            <a:ext cx="6465887"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با يك دست مچ پا</a:t>
            </a:r>
            <a:r>
              <a:rPr lang="fa-IR" altLang="en-US" sz="2800">
                <a:solidFill>
                  <a:srgbClr val="DFC0FF"/>
                </a:solidFill>
                <a:cs typeface="Nazanin" pitchFamily="2" charset="-78"/>
              </a:rPr>
              <a:t>ی</a:t>
            </a:r>
            <a:r>
              <a:rPr lang="ar-SA" altLang="en-US" sz="2800">
                <a:solidFill>
                  <a:srgbClr val="DFC0FF"/>
                </a:solidFill>
                <a:cs typeface="Nazanin" pitchFamily="2" charset="-78"/>
              </a:rPr>
              <a:t> نوزاد را بگيريد و با انگشت</a:t>
            </a:r>
            <a:endParaRPr lang="en-US" altLang="en-US" sz="2800">
              <a:solidFill>
                <a:srgbClr val="DFC0FF"/>
              </a:solidFill>
              <a:cs typeface="Nazanin" pitchFamily="2" charset="-78"/>
            </a:endParaRPr>
          </a:p>
        </p:txBody>
      </p:sp>
      <p:sp>
        <p:nvSpPr>
          <p:cNvPr id="66573" name="Rectangle 13"/>
          <p:cNvSpPr>
            <a:spLocks noChangeArrowheads="1"/>
          </p:cNvSpPr>
          <p:nvPr/>
        </p:nvSpPr>
        <p:spPr bwMode="auto">
          <a:xfrm>
            <a:off x="2971800" y="1371600"/>
            <a:ext cx="6543675"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شست و سبابه دست ديگرتان، انگشت شست هر يك</a:t>
            </a:r>
            <a:endParaRPr lang="en-US" altLang="en-US" sz="2800">
              <a:solidFill>
                <a:srgbClr val="DFC0FF"/>
              </a:solidFill>
              <a:cs typeface="Nazanin" pitchFamily="2" charset="-78"/>
            </a:endParaRPr>
          </a:p>
        </p:txBody>
      </p:sp>
      <p:sp>
        <p:nvSpPr>
          <p:cNvPr id="66574" name="Rectangle 14"/>
          <p:cNvSpPr>
            <a:spLocks noChangeArrowheads="1"/>
          </p:cNvSpPr>
          <p:nvPr/>
        </p:nvSpPr>
        <p:spPr bwMode="auto">
          <a:xfrm>
            <a:off x="2916238" y="2133600"/>
            <a:ext cx="658495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از پاها</a:t>
            </a:r>
            <a:r>
              <a:rPr lang="fa-IR" altLang="en-US" sz="2800">
                <a:solidFill>
                  <a:srgbClr val="DFC0FF"/>
                </a:solidFill>
                <a:cs typeface="Nazanin" pitchFamily="2" charset="-78"/>
              </a:rPr>
              <a:t>ی</a:t>
            </a:r>
            <a:r>
              <a:rPr lang="ar-SA" altLang="en-US" sz="2800">
                <a:solidFill>
                  <a:srgbClr val="DFC0FF"/>
                </a:solidFill>
                <a:cs typeface="Nazanin" pitchFamily="2" charset="-78"/>
              </a:rPr>
              <a:t> نوزاد را ازقاعده تا نوك انگشت ماساژدهيد</a:t>
            </a:r>
            <a:endParaRPr lang="en-US" altLang="en-US" sz="2800">
              <a:solidFill>
                <a:srgbClr val="DFC0FF"/>
              </a:solidFill>
              <a:cs typeface="Nazanin" pitchFamily="2" charset="-78"/>
            </a:endParaRPr>
          </a:p>
        </p:txBody>
      </p:sp>
      <p:sp>
        <p:nvSpPr>
          <p:cNvPr id="66575" name="Rectangle 15"/>
          <p:cNvSpPr>
            <a:spLocks noChangeArrowheads="1"/>
          </p:cNvSpPr>
          <p:nvPr/>
        </p:nvSpPr>
        <p:spPr bwMode="auto">
          <a:xfrm>
            <a:off x="4140200" y="4267200"/>
            <a:ext cx="5172075"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دراين حركت زانو ها</a:t>
            </a:r>
            <a:r>
              <a:rPr lang="fa-IR" altLang="en-US" sz="2800">
                <a:solidFill>
                  <a:srgbClr val="DFC0FF"/>
                </a:solidFill>
                <a:cs typeface="Nazanin" pitchFamily="2" charset="-78"/>
              </a:rPr>
              <a:t>ی</a:t>
            </a:r>
            <a:r>
              <a:rPr lang="ar-SA" altLang="en-US" sz="2800">
                <a:solidFill>
                  <a:srgbClr val="DFC0FF"/>
                </a:solidFill>
                <a:cs typeface="Nazanin" pitchFamily="2" charset="-78"/>
              </a:rPr>
              <a:t> نوزاد را خم كنيد و</a:t>
            </a:r>
            <a:endParaRPr lang="en-US" altLang="en-US" sz="2800">
              <a:solidFill>
                <a:srgbClr val="DFC0FF"/>
              </a:solidFill>
              <a:cs typeface="Nazanin" pitchFamily="2" charset="-78"/>
            </a:endParaRPr>
          </a:p>
        </p:txBody>
      </p:sp>
      <p:pic>
        <p:nvPicPr>
          <p:cNvPr id="66577" name="Picture 17" descr="08"/>
          <p:cNvPicPr>
            <a:picLocks noChangeAspect="1" noChangeArrowheads="1"/>
          </p:cNvPicPr>
          <p:nvPr/>
        </p:nvPicPr>
        <p:blipFill>
          <a:blip r:embed="rId2" cstate="print"/>
          <a:srcRect/>
          <a:stretch>
            <a:fillRect/>
          </a:stretch>
        </p:blipFill>
        <p:spPr bwMode="auto">
          <a:xfrm>
            <a:off x="250825" y="333375"/>
            <a:ext cx="2895600" cy="3581400"/>
          </a:xfrm>
          <a:prstGeom prst="rect">
            <a:avLst/>
          </a:prstGeom>
          <a:noFill/>
        </p:spPr>
      </p:pic>
      <p:pic>
        <p:nvPicPr>
          <p:cNvPr id="66579" name="Picture 19" descr="6202_PullFoot"/>
          <p:cNvPicPr>
            <a:picLocks noChangeAspect="1" noChangeArrowheads="1"/>
          </p:cNvPicPr>
          <p:nvPr/>
        </p:nvPicPr>
        <p:blipFill>
          <a:blip r:embed="rId3" cstate="print"/>
          <a:srcRect/>
          <a:stretch>
            <a:fillRect/>
          </a:stretch>
        </p:blipFill>
        <p:spPr bwMode="auto">
          <a:xfrm>
            <a:off x="228600" y="4419600"/>
            <a:ext cx="3962400" cy="20574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6577"/>
                                        </p:tgtEl>
                                        <p:attrNameLst>
                                          <p:attrName>style.visibility</p:attrName>
                                        </p:attrNameLst>
                                      </p:cBhvr>
                                      <p:to>
                                        <p:strVal val="visible"/>
                                      </p:to>
                                    </p:set>
                                    <p:animEffect transition="in" filter="circle(in)">
                                      <p:cBhvr>
                                        <p:cTn id="7" dur="2000"/>
                                        <p:tgtEl>
                                          <p:spTgt spid="66577"/>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66571"/>
                                        </p:tgtEl>
                                        <p:attrNameLst>
                                          <p:attrName>style.visibility</p:attrName>
                                        </p:attrNameLst>
                                      </p:cBhvr>
                                      <p:to>
                                        <p:strVal val="visible"/>
                                      </p:to>
                                    </p:set>
                                    <p:anim calcmode="lin" valueType="num">
                                      <p:cBhvr>
                                        <p:cTn id="12" dur="500" fill="hold"/>
                                        <p:tgtEl>
                                          <p:spTgt spid="66571"/>
                                        </p:tgtEl>
                                        <p:attrNameLst>
                                          <p:attrName>ppt_w</p:attrName>
                                        </p:attrNameLst>
                                      </p:cBhvr>
                                      <p:tavLst>
                                        <p:tav tm="0">
                                          <p:val>
                                            <p:fltVal val="0"/>
                                          </p:val>
                                        </p:tav>
                                        <p:tav tm="100000">
                                          <p:val>
                                            <p:strVal val="#ppt_w"/>
                                          </p:val>
                                        </p:tav>
                                      </p:tavLst>
                                    </p:anim>
                                    <p:anim calcmode="lin" valueType="num">
                                      <p:cBhvr>
                                        <p:cTn id="13" dur="500" fill="hold"/>
                                        <p:tgtEl>
                                          <p:spTgt spid="66571"/>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66573"/>
                                        </p:tgtEl>
                                        <p:attrNameLst>
                                          <p:attrName>style.visibility</p:attrName>
                                        </p:attrNameLst>
                                      </p:cBhvr>
                                      <p:to>
                                        <p:strVal val="visible"/>
                                      </p:to>
                                    </p:set>
                                    <p:anim calcmode="lin" valueType="num">
                                      <p:cBhvr>
                                        <p:cTn id="18" dur="500" fill="hold"/>
                                        <p:tgtEl>
                                          <p:spTgt spid="66573"/>
                                        </p:tgtEl>
                                        <p:attrNameLst>
                                          <p:attrName>ppt_w</p:attrName>
                                        </p:attrNameLst>
                                      </p:cBhvr>
                                      <p:tavLst>
                                        <p:tav tm="0">
                                          <p:val>
                                            <p:fltVal val="0"/>
                                          </p:val>
                                        </p:tav>
                                        <p:tav tm="100000">
                                          <p:val>
                                            <p:strVal val="#ppt_w"/>
                                          </p:val>
                                        </p:tav>
                                      </p:tavLst>
                                    </p:anim>
                                    <p:anim calcmode="lin" valueType="num">
                                      <p:cBhvr>
                                        <p:cTn id="19" dur="500" fill="hold"/>
                                        <p:tgtEl>
                                          <p:spTgt spid="66573"/>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66574"/>
                                        </p:tgtEl>
                                        <p:attrNameLst>
                                          <p:attrName>style.visibility</p:attrName>
                                        </p:attrNameLst>
                                      </p:cBhvr>
                                      <p:to>
                                        <p:strVal val="visible"/>
                                      </p:to>
                                    </p:set>
                                    <p:anim calcmode="lin" valueType="num">
                                      <p:cBhvr>
                                        <p:cTn id="24" dur="500" fill="hold"/>
                                        <p:tgtEl>
                                          <p:spTgt spid="66574"/>
                                        </p:tgtEl>
                                        <p:attrNameLst>
                                          <p:attrName>ppt_w</p:attrName>
                                        </p:attrNameLst>
                                      </p:cBhvr>
                                      <p:tavLst>
                                        <p:tav tm="0">
                                          <p:val>
                                            <p:fltVal val="0"/>
                                          </p:val>
                                        </p:tav>
                                        <p:tav tm="100000">
                                          <p:val>
                                            <p:strVal val="#ppt_w"/>
                                          </p:val>
                                        </p:tav>
                                      </p:tavLst>
                                    </p:anim>
                                    <p:anim calcmode="lin" valueType="num">
                                      <p:cBhvr>
                                        <p:cTn id="25" dur="500" fill="hold"/>
                                        <p:tgtEl>
                                          <p:spTgt spid="66574"/>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66579"/>
                                        </p:tgtEl>
                                        <p:attrNameLst>
                                          <p:attrName>style.visibility</p:attrName>
                                        </p:attrNameLst>
                                      </p:cBhvr>
                                      <p:to>
                                        <p:strVal val="visible"/>
                                      </p:to>
                                    </p:set>
                                    <p:animEffect transition="in" filter="circle(in)">
                                      <p:cBhvr>
                                        <p:cTn id="30" dur="2000"/>
                                        <p:tgtEl>
                                          <p:spTgt spid="66579"/>
                                        </p:tgtEl>
                                      </p:cBhvr>
                                    </p:animEffect>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66575"/>
                                        </p:tgtEl>
                                        <p:attrNameLst>
                                          <p:attrName>style.visibility</p:attrName>
                                        </p:attrNameLst>
                                      </p:cBhvr>
                                      <p:to>
                                        <p:strVal val="visible"/>
                                      </p:to>
                                    </p:set>
                                    <p:anim calcmode="lin" valueType="num">
                                      <p:cBhvr>
                                        <p:cTn id="35" dur="500" fill="hold"/>
                                        <p:tgtEl>
                                          <p:spTgt spid="66575"/>
                                        </p:tgtEl>
                                        <p:attrNameLst>
                                          <p:attrName>ppt_w</p:attrName>
                                        </p:attrNameLst>
                                      </p:cBhvr>
                                      <p:tavLst>
                                        <p:tav tm="0">
                                          <p:val>
                                            <p:fltVal val="0"/>
                                          </p:val>
                                        </p:tav>
                                        <p:tav tm="100000">
                                          <p:val>
                                            <p:strVal val="#ppt_w"/>
                                          </p:val>
                                        </p:tav>
                                      </p:tavLst>
                                    </p:anim>
                                    <p:anim calcmode="lin" valueType="num">
                                      <p:cBhvr>
                                        <p:cTn id="36" dur="500" fill="hold"/>
                                        <p:tgtEl>
                                          <p:spTgt spid="66575"/>
                                        </p:tgtEl>
                                        <p:attrNameLst>
                                          <p:attrName>ppt_h</p:attrName>
                                        </p:attrNameLst>
                                      </p:cBhvr>
                                      <p:tavLst>
                                        <p:tav tm="0">
                                          <p:val>
                                            <p:strVal val="#ppt_h"/>
                                          </p:val>
                                        </p:tav>
                                        <p:tav tm="100000">
                                          <p:val>
                                            <p:strVal val="#ppt_h"/>
                                          </p:val>
                                        </p:tav>
                                      </p:tavLst>
                                    </p:anim>
                                  </p:childTnLst>
                                </p:cTn>
                              </p:par>
                              <p:par>
                                <p:cTn id="37" presetID="17" presetClass="entr" presetSubtype="10" fill="hold" grpId="0" nodeType="withEffect">
                                  <p:stCondLst>
                                    <p:cond delay="0"/>
                                  </p:stCondLst>
                                  <p:childTnLst>
                                    <p:set>
                                      <p:cBhvr>
                                        <p:cTn id="38" dur="1" fill="hold">
                                          <p:stCondLst>
                                            <p:cond delay="0"/>
                                          </p:stCondLst>
                                        </p:cTn>
                                        <p:tgtEl>
                                          <p:spTgt spid="66568"/>
                                        </p:tgtEl>
                                        <p:attrNameLst>
                                          <p:attrName>style.visibility</p:attrName>
                                        </p:attrNameLst>
                                      </p:cBhvr>
                                      <p:to>
                                        <p:strVal val="visible"/>
                                      </p:to>
                                    </p:set>
                                    <p:anim calcmode="lin" valueType="num">
                                      <p:cBhvr>
                                        <p:cTn id="39" dur="500" fill="hold"/>
                                        <p:tgtEl>
                                          <p:spTgt spid="66568"/>
                                        </p:tgtEl>
                                        <p:attrNameLst>
                                          <p:attrName>ppt_w</p:attrName>
                                        </p:attrNameLst>
                                      </p:cBhvr>
                                      <p:tavLst>
                                        <p:tav tm="0">
                                          <p:val>
                                            <p:fltVal val="0"/>
                                          </p:val>
                                        </p:tav>
                                        <p:tav tm="100000">
                                          <p:val>
                                            <p:strVal val="#ppt_w"/>
                                          </p:val>
                                        </p:tav>
                                      </p:tavLst>
                                    </p:anim>
                                    <p:anim calcmode="lin" valueType="num">
                                      <p:cBhvr>
                                        <p:cTn id="40" dur="500" fill="hold"/>
                                        <p:tgtEl>
                                          <p:spTgt spid="6656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8" grpId="0"/>
      <p:bldP spid="66571" grpId="0"/>
      <p:bldP spid="66573" grpId="0"/>
      <p:bldP spid="66574" grpId="0"/>
      <p:bldP spid="6657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2" name="Rectangle 8"/>
          <p:cNvSpPr>
            <a:spLocks noChangeArrowheads="1"/>
          </p:cNvSpPr>
          <p:nvPr/>
        </p:nvSpPr>
        <p:spPr bwMode="auto">
          <a:xfrm>
            <a:off x="3886200" y="138113"/>
            <a:ext cx="5867400" cy="641350"/>
          </a:xfrm>
          <a:prstGeom prst="rect">
            <a:avLst/>
          </a:prstGeom>
          <a:noFill/>
          <a:ln w="9525">
            <a:noFill/>
            <a:miter lim="800000"/>
            <a:headEnd/>
            <a:tailEnd/>
          </a:ln>
          <a:effectLst/>
        </p:spPr>
        <p:txBody>
          <a:bodyPr lIns="92075" tIns="46038" rIns="92075" bIns="46038" anchor="ctr">
            <a:spAutoFit/>
          </a:bodyPr>
          <a:lstStyle/>
          <a:p>
            <a:r>
              <a:rPr lang="ar-SA" altLang="en-US" sz="3600" b="1">
                <a:solidFill>
                  <a:srgbClr val="CCECFF"/>
                </a:solidFill>
                <a:cs typeface="Nazanin" pitchFamily="2" charset="-78"/>
              </a:rPr>
              <a:t>ماساژ شكم و سينه</a:t>
            </a:r>
            <a:endParaRPr lang="en-US" altLang="en-US" sz="2800" b="1">
              <a:solidFill>
                <a:srgbClr val="CCECFF"/>
              </a:solidFill>
              <a:cs typeface="Nazanin" pitchFamily="2" charset="-78"/>
            </a:endParaRPr>
          </a:p>
        </p:txBody>
      </p:sp>
      <p:sp>
        <p:nvSpPr>
          <p:cNvPr id="67595" name="Rectangle 11"/>
          <p:cNvSpPr>
            <a:spLocks noGrp="1" noChangeArrowheads="1"/>
          </p:cNvSpPr>
          <p:nvPr>
            <p:ph type="body" sz="half" idx="2"/>
          </p:nvPr>
        </p:nvSpPr>
        <p:spPr bwMode="auto">
          <a:xfrm>
            <a:off x="4716463" y="765175"/>
            <a:ext cx="4191000" cy="4724400"/>
          </a:xfrm>
          <a:noFill/>
          <a:ln>
            <a:miter lim="800000"/>
            <a:headEnd/>
            <a:tailEnd/>
          </a:ln>
        </p:spPr>
        <p:txBody>
          <a:bodyPr vert="horz" wrap="none" lIns="92075" tIns="46038" rIns="92075" bIns="46038" numCol="1" anchor="ctr" anchorCtr="0" compatLnSpc="1">
            <a:prstTxWarp prst="textNoShape">
              <a:avLst/>
            </a:prstTxWarp>
          </a:bodyPr>
          <a:lstStyle/>
          <a:p>
            <a:pPr algn="r"/>
            <a:r>
              <a:rPr lang="ar-SA" altLang="en-US" b="0">
                <a:solidFill>
                  <a:srgbClr val="DFC0FF"/>
                </a:solidFill>
                <a:cs typeface="Nazanin" pitchFamily="2" charset="-78"/>
              </a:rPr>
              <a:t>كف دست ها را رو</a:t>
            </a:r>
            <a:r>
              <a:rPr lang="fa-IR" altLang="en-US" b="0">
                <a:solidFill>
                  <a:srgbClr val="DFC0FF"/>
                </a:solidFill>
                <a:cs typeface="Nazanin" pitchFamily="2" charset="-78"/>
              </a:rPr>
              <a:t>ی</a:t>
            </a:r>
            <a:r>
              <a:rPr lang="ar-SA" altLang="en-US" b="0">
                <a:solidFill>
                  <a:srgbClr val="DFC0FF"/>
                </a:solidFill>
                <a:cs typeface="Nazanin" pitchFamily="2" charset="-78"/>
              </a:rPr>
              <a:t> شكم نوزاد بگذاريد</a:t>
            </a:r>
            <a:endParaRPr lang="en-US" altLang="en-US" b="0">
              <a:solidFill>
                <a:srgbClr val="DFC0FF"/>
              </a:solidFill>
              <a:cs typeface="Nazanin" pitchFamily="2" charset="-78"/>
            </a:endParaRPr>
          </a:p>
          <a:p>
            <a:pPr algn="r"/>
            <a:r>
              <a:rPr lang="ar-SA" altLang="en-US" b="0">
                <a:solidFill>
                  <a:srgbClr val="DFC0FF"/>
                </a:solidFill>
                <a:cs typeface="Nazanin" pitchFamily="2" charset="-78"/>
              </a:rPr>
              <a:t>به طور</a:t>
            </a:r>
            <a:r>
              <a:rPr lang="fa-IR" altLang="en-US" b="0">
                <a:solidFill>
                  <a:srgbClr val="DFC0FF"/>
                </a:solidFill>
                <a:cs typeface="Nazanin" pitchFamily="2" charset="-78"/>
              </a:rPr>
              <a:t>ی</a:t>
            </a:r>
            <a:r>
              <a:rPr lang="ar-SA" altLang="en-US" b="0">
                <a:solidFill>
                  <a:srgbClr val="DFC0FF"/>
                </a:solidFill>
                <a:cs typeface="Nazanin" pitchFamily="2" charset="-78"/>
              </a:rPr>
              <a:t> كه انگشتان شما به طرف بالا</a:t>
            </a:r>
            <a:endParaRPr lang="en-US" altLang="en-US" b="0">
              <a:solidFill>
                <a:srgbClr val="DFC0FF"/>
              </a:solidFill>
              <a:cs typeface="Nazanin" pitchFamily="2" charset="-78"/>
            </a:endParaRPr>
          </a:p>
          <a:p>
            <a:pPr algn="r" rtl="1">
              <a:buFont typeface="Wingdings" pitchFamily="2" charset="2"/>
              <a:buNone/>
            </a:pPr>
            <a:r>
              <a:rPr lang="ar-SA" altLang="en-US" b="0">
                <a:solidFill>
                  <a:srgbClr val="DFC0FF"/>
                </a:solidFill>
                <a:cs typeface="Nazanin" pitchFamily="2" charset="-78"/>
              </a:rPr>
              <a:t>باشند. سپس دست ها را به طور هم </a:t>
            </a:r>
          </a:p>
          <a:p>
            <a:pPr algn="r" rtl="1">
              <a:buFont typeface="Wingdings" pitchFamily="2" charset="2"/>
              <a:buNone/>
            </a:pPr>
            <a:r>
              <a:rPr lang="ar-SA" altLang="en-US" b="0">
                <a:solidFill>
                  <a:srgbClr val="DFC0FF"/>
                </a:solidFill>
                <a:cs typeface="Nazanin" pitchFamily="2" charset="-78"/>
              </a:rPr>
              <a:t>زمان به طرف بالا</a:t>
            </a:r>
            <a:r>
              <a:rPr lang="fa-IR" altLang="en-US" b="0">
                <a:solidFill>
                  <a:srgbClr val="DFC0FF"/>
                </a:solidFill>
                <a:cs typeface="Nazanin" pitchFamily="2" charset="-78"/>
              </a:rPr>
              <a:t>ی</a:t>
            </a:r>
            <a:r>
              <a:rPr lang="ar-SA" altLang="en-US" b="0">
                <a:solidFill>
                  <a:srgbClr val="DFC0FF"/>
                </a:solidFill>
                <a:cs typeface="Nazanin" pitchFamily="2" charset="-78"/>
              </a:rPr>
              <a:t> سينه و شانه ها </a:t>
            </a:r>
          </a:p>
          <a:p>
            <a:pPr algn="r" rtl="1">
              <a:buFont typeface="Wingdings" pitchFamily="2" charset="2"/>
              <a:buNone/>
            </a:pPr>
            <a:r>
              <a:rPr lang="ar-SA" altLang="en-US" b="0">
                <a:solidFill>
                  <a:srgbClr val="DFC0FF"/>
                </a:solidFill>
                <a:cs typeface="Nazanin" pitchFamily="2" charset="-78"/>
              </a:rPr>
              <a:t>حركت دهيد. زمان</a:t>
            </a:r>
            <a:r>
              <a:rPr lang="fa-IR" altLang="en-US" b="0">
                <a:solidFill>
                  <a:srgbClr val="DFC0FF"/>
                </a:solidFill>
                <a:cs typeface="Nazanin" pitchFamily="2" charset="-78"/>
              </a:rPr>
              <a:t>ی</a:t>
            </a:r>
            <a:r>
              <a:rPr lang="ar-SA" altLang="en-US" b="0">
                <a:solidFill>
                  <a:srgbClr val="DFC0FF"/>
                </a:solidFill>
                <a:cs typeface="Nazanin" pitchFamily="2" charset="-78"/>
              </a:rPr>
              <a:t> كه نوك انگشتان به</a:t>
            </a:r>
          </a:p>
          <a:p>
            <a:pPr algn="r" rtl="1">
              <a:buFont typeface="Wingdings" pitchFamily="2" charset="2"/>
              <a:buNone/>
            </a:pPr>
            <a:r>
              <a:rPr lang="ar-SA" altLang="en-US" b="0">
                <a:solidFill>
                  <a:srgbClr val="DFC0FF"/>
                </a:solidFill>
                <a:cs typeface="Nazanin" pitchFamily="2" charset="-78"/>
              </a:rPr>
              <a:t>شانه ها</a:t>
            </a:r>
            <a:r>
              <a:rPr lang="fa-IR" altLang="en-US" b="0">
                <a:solidFill>
                  <a:srgbClr val="DFC0FF"/>
                </a:solidFill>
                <a:cs typeface="Nazanin" pitchFamily="2" charset="-78"/>
              </a:rPr>
              <a:t>ی</a:t>
            </a:r>
            <a:r>
              <a:rPr lang="ar-SA" altLang="en-US" b="0">
                <a:solidFill>
                  <a:srgbClr val="DFC0FF"/>
                </a:solidFill>
                <a:cs typeface="Nazanin" pitchFamily="2" charset="-78"/>
              </a:rPr>
              <a:t> نوزاد رسيد، انگشتانتان را رو</a:t>
            </a:r>
            <a:r>
              <a:rPr lang="fa-IR" altLang="en-US" b="0">
                <a:solidFill>
                  <a:srgbClr val="DFC0FF"/>
                </a:solidFill>
                <a:cs typeface="Nazanin" pitchFamily="2" charset="-78"/>
              </a:rPr>
              <a:t>ی</a:t>
            </a:r>
            <a:endParaRPr lang="ar-SA" altLang="en-US" b="0">
              <a:solidFill>
                <a:srgbClr val="DFC0FF"/>
              </a:solidFill>
              <a:cs typeface="Nazanin" pitchFamily="2" charset="-78"/>
            </a:endParaRPr>
          </a:p>
          <a:p>
            <a:pPr algn="r" rtl="1">
              <a:buFont typeface="Wingdings" pitchFamily="2" charset="2"/>
              <a:buNone/>
            </a:pPr>
            <a:r>
              <a:rPr lang="ar-SA" altLang="en-US" b="0">
                <a:solidFill>
                  <a:srgbClr val="DFC0FF"/>
                </a:solidFill>
                <a:cs typeface="Nazanin" pitchFamily="2" charset="-78"/>
              </a:rPr>
              <a:t>شانه ها</a:t>
            </a:r>
            <a:r>
              <a:rPr lang="fa-IR" altLang="en-US" b="0">
                <a:solidFill>
                  <a:srgbClr val="DFC0FF"/>
                </a:solidFill>
                <a:cs typeface="Nazanin" pitchFamily="2" charset="-78"/>
              </a:rPr>
              <a:t>ی</a:t>
            </a:r>
            <a:r>
              <a:rPr lang="ar-SA" altLang="en-US" b="0">
                <a:solidFill>
                  <a:srgbClr val="DFC0FF"/>
                </a:solidFill>
                <a:cs typeface="Nazanin" pitchFamily="2" charset="-78"/>
              </a:rPr>
              <a:t> نوزاد خم كنيد و به سمت </a:t>
            </a:r>
          </a:p>
          <a:p>
            <a:pPr algn="r" rtl="1">
              <a:buFont typeface="Wingdings" pitchFamily="2" charset="2"/>
              <a:buNone/>
            </a:pPr>
            <a:r>
              <a:rPr lang="ar-SA" altLang="en-US" b="0">
                <a:solidFill>
                  <a:srgbClr val="DFC0FF"/>
                </a:solidFill>
                <a:cs typeface="Nazanin" pitchFamily="2" charset="-78"/>
              </a:rPr>
              <a:t>بازوها حركت دهيد. </a:t>
            </a:r>
          </a:p>
        </p:txBody>
      </p:sp>
      <p:pic>
        <p:nvPicPr>
          <p:cNvPr id="67598" name="Picture 14" descr="001"/>
          <p:cNvPicPr>
            <a:picLocks noChangeAspect="1" noChangeArrowheads="1"/>
          </p:cNvPicPr>
          <p:nvPr/>
        </p:nvPicPr>
        <p:blipFill>
          <a:blip r:embed="rId2" cstate="print"/>
          <a:srcRect/>
          <a:stretch>
            <a:fillRect/>
          </a:stretch>
        </p:blipFill>
        <p:spPr bwMode="auto">
          <a:xfrm>
            <a:off x="457200" y="990600"/>
            <a:ext cx="3121025" cy="48006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7592"/>
                                        </p:tgtEl>
                                        <p:attrNameLst>
                                          <p:attrName>style.visibility</p:attrName>
                                        </p:attrNameLst>
                                      </p:cBhvr>
                                      <p:to>
                                        <p:strVal val="visible"/>
                                      </p:to>
                                    </p:set>
                                    <p:animEffect transition="in" filter="circle(in)">
                                      <p:cBhvr>
                                        <p:cTn id="7" dur="2000"/>
                                        <p:tgtEl>
                                          <p:spTgt spid="6759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7598"/>
                                        </p:tgtEl>
                                        <p:attrNameLst>
                                          <p:attrName>style.visibility</p:attrName>
                                        </p:attrNameLst>
                                      </p:cBhvr>
                                      <p:to>
                                        <p:strVal val="visible"/>
                                      </p:to>
                                    </p:set>
                                    <p:animEffect transition="in" filter="circle(in)">
                                      <p:cBhvr>
                                        <p:cTn id="12" dur="2000"/>
                                        <p:tgtEl>
                                          <p:spTgt spid="67598"/>
                                        </p:tgtEl>
                                      </p:cBhvr>
                                    </p:animEffect>
                                  </p:childTnLst>
                                </p:cTn>
                              </p:par>
                            </p:childTnLst>
                          </p:cTn>
                        </p:par>
                      </p:childTnLst>
                    </p:cTn>
                  </p:par>
                  <p:par>
                    <p:cTn id="13" fill="hold">
                      <p:stCondLst>
                        <p:cond delay="indefinite"/>
                      </p:stCondLst>
                      <p:childTnLst>
                        <p:par>
                          <p:cTn id="14" fill="hold">
                            <p:stCondLst>
                              <p:cond delay="0"/>
                            </p:stCondLst>
                            <p:childTnLst>
                              <p:par>
                                <p:cTn id="15" presetID="48" presetClass="entr" presetSubtype="0" accel="50000" fill="hold" grpId="0" nodeType="clickEffect">
                                  <p:stCondLst>
                                    <p:cond delay="0"/>
                                  </p:stCondLst>
                                  <p:childTnLst>
                                    <p:set>
                                      <p:cBhvr>
                                        <p:cTn id="16" dur="1" fill="hold">
                                          <p:stCondLst>
                                            <p:cond delay="0"/>
                                          </p:stCondLst>
                                        </p:cTn>
                                        <p:tgtEl>
                                          <p:spTgt spid="67595">
                                            <p:txEl>
                                              <p:pRg st="0" end="0"/>
                                            </p:txEl>
                                          </p:spTgt>
                                        </p:tgtEl>
                                        <p:attrNameLst>
                                          <p:attrName>style.visibility</p:attrName>
                                        </p:attrNameLst>
                                      </p:cBhvr>
                                      <p:to>
                                        <p:strVal val="visible"/>
                                      </p:to>
                                    </p:set>
                                    <p:anim calcmode="lin" valueType="num">
                                      <p:cBhvr>
                                        <p:cTn id="17" dur="1000" fill="hold"/>
                                        <p:tgtEl>
                                          <p:spTgt spid="67595">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67595">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67595">
                                            <p:txEl>
                                              <p:pRg st="0" end="0"/>
                                            </p:txEl>
                                          </p:spTgt>
                                        </p:tgtEl>
                                        <p:attrNameLst>
                                          <p:attrName>ppt_y</p:attrName>
                                        </p:attrNameLst>
                                      </p:cBhvr>
                                      <p:tavLst>
                                        <p:tav tm="0">
                                          <p:val>
                                            <p:strVal val="#ppt_y"/>
                                          </p:val>
                                        </p:tav>
                                        <p:tav tm="100000">
                                          <p:val>
                                            <p:strVal val="#ppt_y"/>
                                          </p:val>
                                        </p:tav>
                                      </p:tavLst>
                                    </p:anim>
                                    <p:animEffect transition="in" filter="fade">
                                      <p:cBhvr>
                                        <p:cTn id="20" dur="1000"/>
                                        <p:tgtEl>
                                          <p:spTgt spid="6759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8" presetClass="entr" presetSubtype="0" accel="50000" fill="hold" grpId="0" nodeType="clickEffect">
                                  <p:stCondLst>
                                    <p:cond delay="0"/>
                                  </p:stCondLst>
                                  <p:childTnLst>
                                    <p:set>
                                      <p:cBhvr>
                                        <p:cTn id="24" dur="1" fill="hold">
                                          <p:stCondLst>
                                            <p:cond delay="0"/>
                                          </p:stCondLst>
                                        </p:cTn>
                                        <p:tgtEl>
                                          <p:spTgt spid="67595">
                                            <p:txEl>
                                              <p:pRg st="1" end="1"/>
                                            </p:txEl>
                                          </p:spTgt>
                                        </p:tgtEl>
                                        <p:attrNameLst>
                                          <p:attrName>style.visibility</p:attrName>
                                        </p:attrNameLst>
                                      </p:cBhvr>
                                      <p:to>
                                        <p:strVal val="visible"/>
                                      </p:to>
                                    </p:set>
                                    <p:anim calcmode="lin" valueType="num">
                                      <p:cBhvr>
                                        <p:cTn id="25" dur="1000" fill="hold"/>
                                        <p:tgtEl>
                                          <p:spTgt spid="67595">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67595">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67595">
                                            <p:txEl>
                                              <p:pRg st="1" end="1"/>
                                            </p:txEl>
                                          </p:spTgt>
                                        </p:tgtEl>
                                        <p:attrNameLst>
                                          <p:attrName>ppt_y</p:attrName>
                                        </p:attrNameLst>
                                      </p:cBhvr>
                                      <p:tavLst>
                                        <p:tav tm="0">
                                          <p:val>
                                            <p:strVal val="#ppt_y"/>
                                          </p:val>
                                        </p:tav>
                                        <p:tav tm="100000">
                                          <p:val>
                                            <p:strVal val="#ppt_y"/>
                                          </p:val>
                                        </p:tav>
                                      </p:tavLst>
                                    </p:anim>
                                    <p:animEffect transition="in" filter="fade">
                                      <p:cBhvr>
                                        <p:cTn id="28" dur="1000"/>
                                        <p:tgtEl>
                                          <p:spTgt spid="67595">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8" presetClass="entr" presetSubtype="0" accel="50000" fill="hold" grpId="0" nodeType="clickEffect">
                                  <p:stCondLst>
                                    <p:cond delay="0"/>
                                  </p:stCondLst>
                                  <p:childTnLst>
                                    <p:set>
                                      <p:cBhvr>
                                        <p:cTn id="32" dur="1" fill="hold">
                                          <p:stCondLst>
                                            <p:cond delay="0"/>
                                          </p:stCondLst>
                                        </p:cTn>
                                        <p:tgtEl>
                                          <p:spTgt spid="67595">
                                            <p:txEl>
                                              <p:pRg st="2" end="2"/>
                                            </p:txEl>
                                          </p:spTgt>
                                        </p:tgtEl>
                                        <p:attrNameLst>
                                          <p:attrName>style.visibility</p:attrName>
                                        </p:attrNameLst>
                                      </p:cBhvr>
                                      <p:to>
                                        <p:strVal val="visible"/>
                                      </p:to>
                                    </p:set>
                                    <p:anim calcmode="lin" valueType="num">
                                      <p:cBhvr>
                                        <p:cTn id="33" dur="1000" fill="hold"/>
                                        <p:tgtEl>
                                          <p:spTgt spid="67595">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4" dur="1000" fill="hold"/>
                                        <p:tgtEl>
                                          <p:spTgt spid="67595">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5" dur="1000" fill="hold"/>
                                        <p:tgtEl>
                                          <p:spTgt spid="67595">
                                            <p:txEl>
                                              <p:pRg st="2" end="2"/>
                                            </p:txEl>
                                          </p:spTgt>
                                        </p:tgtEl>
                                        <p:attrNameLst>
                                          <p:attrName>ppt_y</p:attrName>
                                        </p:attrNameLst>
                                      </p:cBhvr>
                                      <p:tavLst>
                                        <p:tav tm="0">
                                          <p:val>
                                            <p:strVal val="#ppt_y"/>
                                          </p:val>
                                        </p:tav>
                                        <p:tav tm="100000">
                                          <p:val>
                                            <p:strVal val="#ppt_y"/>
                                          </p:val>
                                        </p:tav>
                                      </p:tavLst>
                                    </p:anim>
                                    <p:animEffect transition="in" filter="fade">
                                      <p:cBhvr>
                                        <p:cTn id="36" dur="1000"/>
                                        <p:tgtEl>
                                          <p:spTgt spid="67595">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8" presetClass="entr" presetSubtype="0" accel="50000" fill="hold" grpId="0" nodeType="clickEffect">
                                  <p:stCondLst>
                                    <p:cond delay="0"/>
                                  </p:stCondLst>
                                  <p:childTnLst>
                                    <p:set>
                                      <p:cBhvr>
                                        <p:cTn id="40" dur="1" fill="hold">
                                          <p:stCondLst>
                                            <p:cond delay="0"/>
                                          </p:stCondLst>
                                        </p:cTn>
                                        <p:tgtEl>
                                          <p:spTgt spid="67595">
                                            <p:txEl>
                                              <p:pRg st="3" end="3"/>
                                            </p:txEl>
                                          </p:spTgt>
                                        </p:tgtEl>
                                        <p:attrNameLst>
                                          <p:attrName>style.visibility</p:attrName>
                                        </p:attrNameLst>
                                      </p:cBhvr>
                                      <p:to>
                                        <p:strVal val="visible"/>
                                      </p:to>
                                    </p:set>
                                    <p:anim calcmode="lin" valueType="num">
                                      <p:cBhvr>
                                        <p:cTn id="41" dur="1000" fill="hold"/>
                                        <p:tgtEl>
                                          <p:spTgt spid="67595">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2" dur="1000" fill="hold"/>
                                        <p:tgtEl>
                                          <p:spTgt spid="67595">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43" dur="1000" fill="hold"/>
                                        <p:tgtEl>
                                          <p:spTgt spid="67595">
                                            <p:txEl>
                                              <p:pRg st="3" end="3"/>
                                            </p:txEl>
                                          </p:spTgt>
                                        </p:tgtEl>
                                        <p:attrNameLst>
                                          <p:attrName>ppt_y</p:attrName>
                                        </p:attrNameLst>
                                      </p:cBhvr>
                                      <p:tavLst>
                                        <p:tav tm="0">
                                          <p:val>
                                            <p:strVal val="#ppt_y"/>
                                          </p:val>
                                        </p:tav>
                                        <p:tav tm="100000">
                                          <p:val>
                                            <p:strVal val="#ppt_y"/>
                                          </p:val>
                                        </p:tav>
                                      </p:tavLst>
                                    </p:anim>
                                    <p:animEffect transition="in" filter="fade">
                                      <p:cBhvr>
                                        <p:cTn id="44" dur="1000"/>
                                        <p:tgtEl>
                                          <p:spTgt spid="67595">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8" presetClass="entr" presetSubtype="0" accel="50000" fill="hold" grpId="0" nodeType="clickEffect">
                                  <p:stCondLst>
                                    <p:cond delay="0"/>
                                  </p:stCondLst>
                                  <p:childTnLst>
                                    <p:set>
                                      <p:cBhvr>
                                        <p:cTn id="48" dur="1" fill="hold">
                                          <p:stCondLst>
                                            <p:cond delay="0"/>
                                          </p:stCondLst>
                                        </p:cTn>
                                        <p:tgtEl>
                                          <p:spTgt spid="67595">
                                            <p:txEl>
                                              <p:pRg st="4" end="4"/>
                                            </p:txEl>
                                          </p:spTgt>
                                        </p:tgtEl>
                                        <p:attrNameLst>
                                          <p:attrName>style.visibility</p:attrName>
                                        </p:attrNameLst>
                                      </p:cBhvr>
                                      <p:to>
                                        <p:strVal val="visible"/>
                                      </p:to>
                                    </p:set>
                                    <p:anim calcmode="lin" valueType="num">
                                      <p:cBhvr>
                                        <p:cTn id="49" dur="1000" fill="hold"/>
                                        <p:tgtEl>
                                          <p:spTgt spid="67595">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0" dur="1000" fill="hold"/>
                                        <p:tgtEl>
                                          <p:spTgt spid="67595">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51" dur="1000" fill="hold"/>
                                        <p:tgtEl>
                                          <p:spTgt spid="67595">
                                            <p:txEl>
                                              <p:pRg st="4" end="4"/>
                                            </p:txEl>
                                          </p:spTgt>
                                        </p:tgtEl>
                                        <p:attrNameLst>
                                          <p:attrName>ppt_y</p:attrName>
                                        </p:attrNameLst>
                                      </p:cBhvr>
                                      <p:tavLst>
                                        <p:tav tm="0">
                                          <p:val>
                                            <p:strVal val="#ppt_y"/>
                                          </p:val>
                                        </p:tav>
                                        <p:tav tm="100000">
                                          <p:val>
                                            <p:strVal val="#ppt_y"/>
                                          </p:val>
                                        </p:tav>
                                      </p:tavLst>
                                    </p:anim>
                                    <p:animEffect transition="in" filter="fade">
                                      <p:cBhvr>
                                        <p:cTn id="52" dur="1000"/>
                                        <p:tgtEl>
                                          <p:spTgt spid="67595">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8" presetClass="entr" presetSubtype="0" accel="50000" fill="hold" grpId="0" nodeType="clickEffect">
                                  <p:stCondLst>
                                    <p:cond delay="0"/>
                                  </p:stCondLst>
                                  <p:childTnLst>
                                    <p:set>
                                      <p:cBhvr>
                                        <p:cTn id="56" dur="1" fill="hold">
                                          <p:stCondLst>
                                            <p:cond delay="0"/>
                                          </p:stCondLst>
                                        </p:cTn>
                                        <p:tgtEl>
                                          <p:spTgt spid="67595">
                                            <p:txEl>
                                              <p:pRg st="5" end="5"/>
                                            </p:txEl>
                                          </p:spTgt>
                                        </p:tgtEl>
                                        <p:attrNameLst>
                                          <p:attrName>style.visibility</p:attrName>
                                        </p:attrNameLst>
                                      </p:cBhvr>
                                      <p:to>
                                        <p:strVal val="visible"/>
                                      </p:to>
                                    </p:set>
                                    <p:anim calcmode="lin" valueType="num">
                                      <p:cBhvr>
                                        <p:cTn id="57" dur="1000" fill="hold"/>
                                        <p:tgtEl>
                                          <p:spTgt spid="67595">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8" dur="1000" fill="hold"/>
                                        <p:tgtEl>
                                          <p:spTgt spid="67595">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59" dur="1000" fill="hold"/>
                                        <p:tgtEl>
                                          <p:spTgt spid="67595">
                                            <p:txEl>
                                              <p:pRg st="5" end="5"/>
                                            </p:txEl>
                                          </p:spTgt>
                                        </p:tgtEl>
                                        <p:attrNameLst>
                                          <p:attrName>ppt_y</p:attrName>
                                        </p:attrNameLst>
                                      </p:cBhvr>
                                      <p:tavLst>
                                        <p:tav tm="0">
                                          <p:val>
                                            <p:strVal val="#ppt_y"/>
                                          </p:val>
                                        </p:tav>
                                        <p:tav tm="100000">
                                          <p:val>
                                            <p:strVal val="#ppt_y"/>
                                          </p:val>
                                        </p:tav>
                                      </p:tavLst>
                                    </p:anim>
                                    <p:animEffect transition="in" filter="fade">
                                      <p:cBhvr>
                                        <p:cTn id="60" dur="1000"/>
                                        <p:tgtEl>
                                          <p:spTgt spid="67595">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48" presetClass="entr" presetSubtype="0" accel="50000" fill="hold" grpId="0" nodeType="clickEffect">
                                  <p:stCondLst>
                                    <p:cond delay="0"/>
                                  </p:stCondLst>
                                  <p:childTnLst>
                                    <p:set>
                                      <p:cBhvr>
                                        <p:cTn id="64" dur="1" fill="hold">
                                          <p:stCondLst>
                                            <p:cond delay="0"/>
                                          </p:stCondLst>
                                        </p:cTn>
                                        <p:tgtEl>
                                          <p:spTgt spid="67595">
                                            <p:txEl>
                                              <p:pRg st="6" end="6"/>
                                            </p:txEl>
                                          </p:spTgt>
                                        </p:tgtEl>
                                        <p:attrNameLst>
                                          <p:attrName>style.visibility</p:attrName>
                                        </p:attrNameLst>
                                      </p:cBhvr>
                                      <p:to>
                                        <p:strVal val="visible"/>
                                      </p:to>
                                    </p:set>
                                    <p:anim calcmode="lin" valueType="num">
                                      <p:cBhvr>
                                        <p:cTn id="65" dur="1000" fill="hold"/>
                                        <p:tgtEl>
                                          <p:spTgt spid="67595">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6" dur="1000" fill="hold"/>
                                        <p:tgtEl>
                                          <p:spTgt spid="67595">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67" dur="1000" fill="hold"/>
                                        <p:tgtEl>
                                          <p:spTgt spid="67595">
                                            <p:txEl>
                                              <p:pRg st="6" end="6"/>
                                            </p:txEl>
                                          </p:spTgt>
                                        </p:tgtEl>
                                        <p:attrNameLst>
                                          <p:attrName>ppt_y</p:attrName>
                                        </p:attrNameLst>
                                      </p:cBhvr>
                                      <p:tavLst>
                                        <p:tav tm="0">
                                          <p:val>
                                            <p:strVal val="#ppt_y"/>
                                          </p:val>
                                        </p:tav>
                                        <p:tav tm="100000">
                                          <p:val>
                                            <p:strVal val="#ppt_y"/>
                                          </p:val>
                                        </p:tav>
                                      </p:tavLst>
                                    </p:anim>
                                    <p:animEffect transition="in" filter="fade">
                                      <p:cBhvr>
                                        <p:cTn id="68" dur="1000"/>
                                        <p:tgtEl>
                                          <p:spTgt spid="67595">
                                            <p:txEl>
                                              <p:pRg st="6" end="6"/>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48" presetClass="entr" presetSubtype="0" accel="50000" fill="hold" grpId="0" nodeType="clickEffect">
                                  <p:stCondLst>
                                    <p:cond delay="0"/>
                                  </p:stCondLst>
                                  <p:childTnLst>
                                    <p:set>
                                      <p:cBhvr>
                                        <p:cTn id="72" dur="1" fill="hold">
                                          <p:stCondLst>
                                            <p:cond delay="0"/>
                                          </p:stCondLst>
                                        </p:cTn>
                                        <p:tgtEl>
                                          <p:spTgt spid="67595">
                                            <p:txEl>
                                              <p:pRg st="7" end="7"/>
                                            </p:txEl>
                                          </p:spTgt>
                                        </p:tgtEl>
                                        <p:attrNameLst>
                                          <p:attrName>style.visibility</p:attrName>
                                        </p:attrNameLst>
                                      </p:cBhvr>
                                      <p:to>
                                        <p:strVal val="visible"/>
                                      </p:to>
                                    </p:set>
                                    <p:anim calcmode="lin" valueType="num">
                                      <p:cBhvr>
                                        <p:cTn id="73" dur="1000" fill="hold"/>
                                        <p:tgtEl>
                                          <p:spTgt spid="67595">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4" dur="1000" fill="hold"/>
                                        <p:tgtEl>
                                          <p:spTgt spid="67595">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75" dur="1000" fill="hold"/>
                                        <p:tgtEl>
                                          <p:spTgt spid="67595">
                                            <p:txEl>
                                              <p:pRg st="7" end="7"/>
                                            </p:txEl>
                                          </p:spTgt>
                                        </p:tgtEl>
                                        <p:attrNameLst>
                                          <p:attrName>ppt_y</p:attrName>
                                        </p:attrNameLst>
                                      </p:cBhvr>
                                      <p:tavLst>
                                        <p:tav tm="0">
                                          <p:val>
                                            <p:strVal val="#ppt_y"/>
                                          </p:val>
                                        </p:tav>
                                        <p:tav tm="100000">
                                          <p:val>
                                            <p:strVal val="#ppt_y"/>
                                          </p:val>
                                        </p:tav>
                                      </p:tavLst>
                                    </p:anim>
                                    <p:animEffect transition="in" filter="fade">
                                      <p:cBhvr>
                                        <p:cTn id="76" dur="1000"/>
                                        <p:tgtEl>
                                          <p:spTgt spid="675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2" grpId="0"/>
      <p:bldP spid="6759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sz="half" idx="1"/>
          </p:nvPr>
        </p:nvSpPr>
        <p:spPr bwMode="auto">
          <a:xfrm>
            <a:off x="4724400" y="549275"/>
            <a:ext cx="4419600" cy="4425950"/>
          </a:xfrm>
          <a:noFill/>
          <a:ln>
            <a:miter lim="800000"/>
            <a:headEnd/>
            <a:tailEnd/>
          </a:ln>
        </p:spPr>
        <p:txBody>
          <a:bodyPr vert="horz" wrap="none" lIns="92075" tIns="46038" rIns="92075" bIns="46038" numCol="1" anchor="ctr" anchorCtr="0" compatLnSpc="1">
            <a:prstTxWarp prst="textNoShape">
              <a:avLst/>
            </a:prstTxWarp>
          </a:bodyPr>
          <a:lstStyle/>
          <a:p>
            <a:pPr algn="r">
              <a:lnSpc>
                <a:spcPct val="90000"/>
              </a:lnSpc>
            </a:pPr>
            <a:r>
              <a:rPr lang="ar-SA" altLang="en-US" b="0">
                <a:solidFill>
                  <a:srgbClr val="DFC0FF"/>
                </a:solidFill>
                <a:cs typeface="Nazanin" pitchFamily="2" charset="-78"/>
              </a:rPr>
              <a:t>دست ها</a:t>
            </a:r>
            <a:r>
              <a:rPr lang="fa-IR" altLang="en-US" b="0">
                <a:solidFill>
                  <a:srgbClr val="DFC0FF"/>
                </a:solidFill>
                <a:cs typeface="Nazanin" pitchFamily="2" charset="-78"/>
              </a:rPr>
              <a:t>ی</a:t>
            </a:r>
            <a:r>
              <a:rPr lang="ar-SA" altLang="en-US" b="0">
                <a:solidFill>
                  <a:srgbClr val="DFC0FF"/>
                </a:solidFill>
                <a:cs typeface="Nazanin" pitchFamily="2" charset="-78"/>
              </a:rPr>
              <a:t> نوزاد را از بازوها بگيريد</a:t>
            </a:r>
            <a:r>
              <a:rPr lang="en-US" altLang="en-US" b="0">
                <a:solidFill>
                  <a:srgbClr val="DFC0FF"/>
                </a:solidFill>
                <a:cs typeface="Nazanin" pitchFamily="2" charset="-78"/>
              </a:rPr>
              <a:t> </a:t>
            </a:r>
          </a:p>
          <a:p>
            <a:pPr algn="r">
              <a:lnSpc>
                <a:spcPct val="90000"/>
              </a:lnSpc>
            </a:pPr>
            <a:r>
              <a:rPr lang="ar-SA" altLang="en-US" b="0">
                <a:solidFill>
                  <a:srgbClr val="DFC0FF"/>
                </a:solidFill>
                <a:cs typeface="Nazanin" pitchFamily="2" charset="-78"/>
              </a:rPr>
              <a:t>و به آرام</a:t>
            </a:r>
            <a:r>
              <a:rPr lang="fa-IR" altLang="en-US" b="0">
                <a:solidFill>
                  <a:srgbClr val="DFC0FF"/>
                </a:solidFill>
                <a:cs typeface="Nazanin" pitchFamily="2" charset="-78"/>
              </a:rPr>
              <a:t>ی</a:t>
            </a:r>
            <a:r>
              <a:rPr lang="ar-SA" altLang="en-US" b="0">
                <a:solidFill>
                  <a:srgbClr val="DFC0FF"/>
                </a:solidFill>
                <a:cs typeface="Nazanin" pitchFamily="2" charset="-78"/>
              </a:rPr>
              <a:t> به طرف انگشتان دست</a:t>
            </a:r>
            <a:r>
              <a:rPr lang="en-US" altLang="en-US" b="0">
                <a:solidFill>
                  <a:srgbClr val="DFC0FF"/>
                </a:solidFill>
                <a:cs typeface="Nazanin" pitchFamily="2" charset="-78"/>
              </a:rPr>
              <a:t> </a:t>
            </a:r>
          </a:p>
          <a:p>
            <a:pPr algn="r">
              <a:lnSpc>
                <a:spcPct val="90000"/>
              </a:lnSpc>
            </a:pPr>
            <a:r>
              <a:rPr lang="ar-SA" altLang="en-US" b="0">
                <a:solidFill>
                  <a:srgbClr val="DFC0FF"/>
                </a:solidFill>
                <a:cs typeface="Nazanin" pitchFamily="2" charset="-78"/>
              </a:rPr>
              <a:t>او ماساژ بدهيد. توجه كنيد كه</a:t>
            </a:r>
            <a:r>
              <a:rPr lang="en-US" altLang="en-US" b="0">
                <a:solidFill>
                  <a:srgbClr val="DFC0FF"/>
                </a:solidFill>
                <a:cs typeface="Nazanin" pitchFamily="2" charset="-78"/>
              </a:rPr>
              <a:t> </a:t>
            </a:r>
          </a:p>
          <a:p>
            <a:pPr algn="r">
              <a:lnSpc>
                <a:spcPct val="90000"/>
              </a:lnSpc>
            </a:pPr>
            <a:r>
              <a:rPr lang="ar-SA" altLang="en-US" b="0">
                <a:solidFill>
                  <a:srgbClr val="DFC0FF"/>
                </a:solidFill>
                <a:cs typeface="Nazanin" pitchFamily="2" charset="-78"/>
              </a:rPr>
              <a:t>حركت دستها</a:t>
            </a:r>
            <a:r>
              <a:rPr lang="fa-IR" altLang="en-US" b="0">
                <a:solidFill>
                  <a:srgbClr val="DFC0FF"/>
                </a:solidFill>
                <a:cs typeface="Nazanin" pitchFamily="2" charset="-78"/>
              </a:rPr>
              <a:t>ی</a:t>
            </a:r>
            <a:r>
              <a:rPr lang="ar-SA" altLang="en-US" b="0">
                <a:solidFill>
                  <a:srgbClr val="DFC0FF"/>
                </a:solidFill>
                <a:cs typeface="Nazanin" pitchFamily="2" charset="-78"/>
              </a:rPr>
              <a:t> شما بايد كام</a:t>
            </a:r>
            <a:r>
              <a:rPr lang="fa-IR" altLang="en-US" b="0">
                <a:solidFill>
                  <a:srgbClr val="DFC0FF"/>
                </a:solidFill>
                <a:cs typeface="Nazanin" pitchFamily="2" charset="-78"/>
              </a:rPr>
              <a:t>لا</a:t>
            </a:r>
            <a:r>
              <a:rPr lang="en-US" altLang="en-US" b="0">
                <a:solidFill>
                  <a:srgbClr val="DFC0FF"/>
                </a:solidFill>
                <a:cs typeface="Nazanin" pitchFamily="2" charset="-78"/>
              </a:rPr>
              <a:t> </a:t>
            </a:r>
          </a:p>
          <a:p>
            <a:pPr algn="r">
              <a:lnSpc>
                <a:spcPct val="90000"/>
              </a:lnSpc>
            </a:pPr>
            <a:r>
              <a:rPr lang="ar-SA" altLang="en-US" b="0">
                <a:solidFill>
                  <a:srgbClr val="DFC0FF"/>
                </a:solidFill>
                <a:cs typeface="Nazanin" pitchFamily="2" charset="-78"/>
              </a:rPr>
              <a:t>هماهنگ باشند، در ابتدا ممكن</a:t>
            </a:r>
            <a:r>
              <a:rPr lang="en-US" altLang="en-US" b="0">
                <a:solidFill>
                  <a:srgbClr val="DFC0FF"/>
                </a:solidFill>
                <a:cs typeface="Nazanin" pitchFamily="2" charset="-78"/>
              </a:rPr>
              <a:t> </a:t>
            </a:r>
          </a:p>
          <a:p>
            <a:pPr algn="r">
              <a:lnSpc>
                <a:spcPct val="90000"/>
              </a:lnSpc>
            </a:pPr>
            <a:r>
              <a:rPr lang="ar-SA" altLang="en-US" b="0">
                <a:solidFill>
                  <a:srgbClr val="DFC0FF"/>
                </a:solidFill>
                <a:cs typeface="Nazanin" pitchFamily="2" charset="-78"/>
              </a:rPr>
              <a:t>است نوزاد با شما همكار</a:t>
            </a:r>
            <a:r>
              <a:rPr lang="fa-IR" altLang="en-US" b="0">
                <a:solidFill>
                  <a:srgbClr val="DFC0FF"/>
                </a:solidFill>
                <a:cs typeface="Nazanin" pitchFamily="2" charset="-78"/>
              </a:rPr>
              <a:t>ی</a:t>
            </a:r>
            <a:r>
              <a:rPr lang="ar-SA" altLang="en-US" b="0">
                <a:solidFill>
                  <a:srgbClr val="DFC0FF"/>
                </a:solidFill>
                <a:cs typeface="Nazanin" pitchFamily="2" charset="-78"/>
              </a:rPr>
              <a:t> نكند</a:t>
            </a:r>
            <a:r>
              <a:rPr lang="en-US" altLang="en-US" b="0">
                <a:solidFill>
                  <a:srgbClr val="DFC0FF"/>
                </a:solidFill>
                <a:cs typeface="Nazanin" pitchFamily="2" charset="-78"/>
              </a:rPr>
              <a:t> </a:t>
            </a:r>
          </a:p>
          <a:p>
            <a:pPr algn="r">
              <a:lnSpc>
                <a:spcPct val="90000"/>
              </a:lnSpc>
            </a:pPr>
            <a:r>
              <a:rPr lang="ar-SA" altLang="en-US" b="0">
                <a:solidFill>
                  <a:srgbClr val="DFC0FF"/>
                </a:solidFill>
                <a:cs typeface="Nazanin" pitchFamily="2" charset="-78"/>
              </a:rPr>
              <a:t>و دست هايش را باز نكند. در اين</a:t>
            </a:r>
            <a:endParaRPr lang="en-US" altLang="en-US" b="0">
              <a:solidFill>
                <a:srgbClr val="DFC0FF"/>
              </a:solidFill>
              <a:cs typeface="Nazanin" pitchFamily="2" charset="-78"/>
            </a:endParaRPr>
          </a:p>
          <a:p>
            <a:pPr algn="r">
              <a:lnSpc>
                <a:spcPct val="90000"/>
              </a:lnSpc>
            </a:pPr>
            <a:r>
              <a:rPr lang="ar-SA" altLang="en-US" b="0">
                <a:solidFill>
                  <a:srgbClr val="DFC0FF"/>
                </a:solidFill>
                <a:cs typeface="Nazanin" pitchFamily="2" charset="-78"/>
              </a:rPr>
              <a:t>صورت م</a:t>
            </a:r>
            <a:r>
              <a:rPr lang="fa-IR" altLang="en-US" b="0">
                <a:solidFill>
                  <a:srgbClr val="DFC0FF"/>
                </a:solidFill>
                <a:cs typeface="Nazanin" pitchFamily="2" charset="-78"/>
              </a:rPr>
              <a:t>ی</a:t>
            </a:r>
            <a:r>
              <a:rPr lang="ar-SA" altLang="en-US" b="0">
                <a:solidFill>
                  <a:srgbClr val="DFC0FF"/>
                </a:solidFill>
                <a:cs typeface="Nazanin" pitchFamily="2" charset="-78"/>
              </a:rPr>
              <a:t> توانيد در حين انجام</a:t>
            </a:r>
            <a:r>
              <a:rPr lang="en-US" altLang="en-US" b="0">
                <a:solidFill>
                  <a:srgbClr val="DFC0FF"/>
                </a:solidFill>
                <a:cs typeface="Nazanin" pitchFamily="2" charset="-78"/>
              </a:rPr>
              <a:t> </a:t>
            </a:r>
          </a:p>
          <a:p>
            <a:pPr algn="r">
              <a:lnSpc>
                <a:spcPct val="90000"/>
              </a:lnSpc>
            </a:pPr>
            <a:r>
              <a:rPr lang="ar-SA" altLang="en-US" b="0">
                <a:solidFill>
                  <a:srgbClr val="DFC0FF"/>
                </a:solidFill>
                <a:cs typeface="Nazanin" pitchFamily="2" charset="-78"/>
              </a:rPr>
              <a:t>اين حركت با ملايمت و احتياط دست ها</a:t>
            </a:r>
            <a:r>
              <a:rPr lang="fa-IR" altLang="en-US" b="0">
                <a:solidFill>
                  <a:srgbClr val="DFC0FF"/>
                </a:solidFill>
                <a:cs typeface="Nazanin" pitchFamily="2" charset="-78"/>
              </a:rPr>
              <a:t>ی</a:t>
            </a:r>
            <a:endParaRPr lang="en-US" altLang="en-US" b="0">
              <a:solidFill>
                <a:srgbClr val="DFC0FF"/>
              </a:solidFill>
              <a:cs typeface="Nazanin" pitchFamily="2" charset="-78"/>
            </a:endParaRPr>
          </a:p>
          <a:p>
            <a:pPr algn="r">
              <a:lnSpc>
                <a:spcPct val="90000"/>
              </a:lnSpc>
            </a:pPr>
            <a:r>
              <a:rPr lang="ar-SA" altLang="en-US" b="0">
                <a:solidFill>
                  <a:srgbClr val="DFC0FF"/>
                </a:solidFill>
                <a:cs typeface="Nazanin" pitchFamily="2" charset="-78"/>
              </a:rPr>
              <a:t>او را كم</a:t>
            </a:r>
            <a:r>
              <a:rPr lang="fa-IR" altLang="en-US" b="0">
                <a:solidFill>
                  <a:srgbClr val="DFC0FF"/>
                </a:solidFill>
                <a:cs typeface="Nazanin" pitchFamily="2" charset="-78"/>
              </a:rPr>
              <a:t>ی</a:t>
            </a:r>
            <a:r>
              <a:rPr lang="ar-SA" altLang="en-US" b="0">
                <a:solidFill>
                  <a:srgbClr val="DFC0FF"/>
                </a:solidFill>
                <a:cs typeface="Nazanin" pitchFamily="2" charset="-78"/>
              </a:rPr>
              <a:t> به طرف بيرون فشار دهيد</a:t>
            </a:r>
            <a:endParaRPr lang="en-US" altLang="en-US" b="0">
              <a:solidFill>
                <a:srgbClr val="DFC0FF"/>
              </a:solidFill>
              <a:cs typeface="Nazanin" pitchFamily="2" charset="-78"/>
            </a:endParaRPr>
          </a:p>
          <a:p>
            <a:pPr algn="r">
              <a:lnSpc>
                <a:spcPct val="90000"/>
              </a:lnSpc>
            </a:pPr>
            <a:r>
              <a:rPr lang="en-US" altLang="en-US" b="0">
                <a:solidFill>
                  <a:srgbClr val="DFC0FF"/>
                </a:solidFill>
                <a:cs typeface="Nazanin" pitchFamily="2" charset="-78"/>
              </a:rPr>
              <a:t>.</a:t>
            </a:r>
            <a:r>
              <a:rPr lang="ar-SA" altLang="en-US" b="0">
                <a:solidFill>
                  <a:srgbClr val="DFC0FF"/>
                </a:solidFill>
                <a:cs typeface="Nazanin" pitchFamily="2" charset="-78"/>
              </a:rPr>
              <a:t>مراحل اول و دوم را سه تا چهار بار تكرار كنيد</a:t>
            </a:r>
            <a:r>
              <a:rPr lang="en-US" altLang="en-US" b="0">
                <a:solidFill>
                  <a:srgbClr val="DFC0FF"/>
                </a:solidFill>
                <a:cs typeface="Nazanin" pitchFamily="2" charset="-78"/>
              </a:rPr>
              <a:t> </a:t>
            </a:r>
          </a:p>
        </p:txBody>
      </p:sp>
      <p:pic>
        <p:nvPicPr>
          <p:cNvPr id="70664" name="Picture 8" descr="002"/>
          <p:cNvPicPr>
            <a:picLocks noChangeAspect="1" noChangeArrowheads="1"/>
          </p:cNvPicPr>
          <p:nvPr/>
        </p:nvPicPr>
        <p:blipFill>
          <a:blip r:embed="rId2" cstate="print"/>
          <a:srcRect/>
          <a:stretch>
            <a:fillRect/>
          </a:stretch>
        </p:blipFill>
        <p:spPr bwMode="auto">
          <a:xfrm>
            <a:off x="395288" y="549275"/>
            <a:ext cx="3886200" cy="35052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0664"/>
                                        </p:tgtEl>
                                        <p:attrNameLst>
                                          <p:attrName>style.visibility</p:attrName>
                                        </p:attrNameLst>
                                      </p:cBhvr>
                                      <p:to>
                                        <p:strVal val="visible"/>
                                      </p:to>
                                    </p:set>
                                    <p:animEffect transition="in" filter="circle(in)">
                                      <p:cBhvr>
                                        <p:cTn id="7" dur="2000"/>
                                        <p:tgtEl>
                                          <p:spTgt spid="70664"/>
                                        </p:tgtEl>
                                      </p:cBhvr>
                                    </p:animEffect>
                                  </p:childTnLst>
                                </p:cTn>
                              </p:par>
                            </p:childTnLst>
                          </p:cTn>
                        </p:par>
                      </p:childTnLst>
                    </p:cTn>
                  </p:par>
                  <p:par>
                    <p:cTn id="8" fill="hold">
                      <p:stCondLst>
                        <p:cond delay="indefinite"/>
                      </p:stCondLst>
                      <p:childTnLst>
                        <p:par>
                          <p:cTn id="9" fill="hold">
                            <p:stCondLst>
                              <p:cond delay="0"/>
                            </p:stCondLst>
                            <p:childTnLst>
                              <p:par>
                                <p:cTn id="10" presetID="48" presetClass="entr" presetSubtype="0" accel="50000" fill="hold" grpId="0" nodeType="clickEffect">
                                  <p:stCondLst>
                                    <p:cond delay="0"/>
                                  </p:stCondLst>
                                  <p:childTnLst>
                                    <p:set>
                                      <p:cBhvr>
                                        <p:cTn id="11" dur="1" fill="hold">
                                          <p:stCondLst>
                                            <p:cond delay="0"/>
                                          </p:stCondLst>
                                        </p:cTn>
                                        <p:tgtEl>
                                          <p:spTgt spid="70659">
                                            <p:txEl>
                                              <p:pRg st="0" end="0"/>
                                            </p:txEl>
                                          </p:spTgt>
                                        </p:tgtEl>
                                        <p:attrNameLst>
                                          <p:attrName>style.visibility</p:attrName>
                                        </p:attrNameLst>
                                      </p:cBhvr>
                                      <p:to>
                                        <p:strVal val="visible"/>
                                      </p:to>
                                    </p:set>
                                    <p:anim calcmode="lin" valueType="num">
                                      <p:cBhvr>
                                        <p:cTn id="12" dur="1000" fill="hold"/>
                                        <p:tgtEl>
                                          <p:spTgt spid="70659">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 dur="1000" fill="hold"/>
                                        <p:tgtEl>
                                          <p:spTgt spid="70659">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4" dur="1000" fill="hold"/>
                                        <p:tgtEl>
                                          <p:spTgt spid="70659">
                                            <p:txEl>
                                              <p:pRg st="0" end="0"/>
                                            </p:txEl>
                                          </p:spTgt>
                                        </p:tgtEl>
                                        <p:attrNameLst>
                                          <p:attrName>ppt_y</p:attrName>
                                        </p:attrNameLst>
                                      </p:cBhvr>
                                      <p:tavLst>
                                        <p:tav tm="0">
                                          <p:val>
                                            <p:strVal val="#ppt_y"/>
                                          </p:val>
                                        </p:tav>
                                        <p:tav tm="100000">
                                          <p:val>
                                            <p:strVal val="#ppt_y"/>
                                          </p:val>
                                        </p:tav>
                                      </p:tavLst>
                                    </p:anim>
                                    <p:animEffect transition="in" filter="fade">
                                      <p:cBhvr>
                                        <p:cTn id="15" dur="1000"/>
                                        <p:tgtEl>
                                          <p:spTgt spid="7065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8" presetClass="entr" presetSubtype="0" accel="50000" fill="hold" grpId="0" nodeType="clickEffect">
                                  <p:stCondLst>
                                    <p:cond delay="0"/>
                                  </p:stCondLst>
                                  <p:childTnLst>
                                    <p:set>
                                      <p:cBhvr>
                                        <p:cTn id="19" dur="1" fill="hold">
                                          <p:stCondLst>
                                            <p:cond delay="0"/>
                                          </p:stCondLst>
                                        </p:cTn>
                                        <p:tgtEl>
                                          <p:spTgt spid="70659">
                                            <p:txEl>
                                              <p:pRg st="1" end="1"/>
                                            </p:txEl>
                                          </p:spTgt>
                                        </p:tgtEl>
                                        <p:attrNameLst>
                                          <p:attrName>style.visibility</p:attrName>
                                        </p:attrNameLst>
                                      </p:cBhvr>
                                      <p:to>
                                        <p:strVal val="visible"/>
                                      </p:to>
                                    </p:set>
                                    <p:anim calcmode="lin" valueType="num">
                                      <p:cBhvr>
                                        <p:cTn id="20" dur="1000" fill="hold"/>
                                        <p:tgtEl>
                                          <p:spTgt spid="70659">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1" dur="1000" fill="hold"/>
                                        <p:tgtEl>
                                          <p:spTgt spid="70659">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2" dur="1000" fill="hold"/>
                                        <p:tgtEl>
                                          <p:spTgt spid="70659">
                                            <p:txEl>
                                              <p:pRg st="1" end="1"/>
                                            </p:txEl>
                                          </p:spTgt>
                                        </p:tgtEl>
                                        <p:attrNameLst>
                                          <p:attrName>ppt_y</p:attrName>
                                        </p:attrNameLst>
                                      </p:cBhvr>
                                      <p:tavLst>
                                        <p:tav tm="0">
                                          <p:val>
                                            <p:strVal val="#ppt_y"/>
                                          </p:val>
                                        </p:tav>
                                        <p:tav tm="100000">
                                          <p:val>
                                            <p:strVal val="#ppt_y"/>
                                          </p:val>
                                        </p:tav>
                                      </p:tavLst>
                                    </p:anim>
                                    <p:animEffect transition="in" filter="fade">
                                      <p:cBhvr>
                                        <p:cTn id="23" dur="1000"/>
                                        <p:tgtEl>
                                          <p:spTgt spid="70659">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8" presetClass="entr" presetSubtype="0" accel="50000" fill="hold" grpId="0" nodeType="clickEffect">
                                  <p:stCondLst>
                                    <p:cond delay="0"/>
                                  </p:stCondLst>
                                  <p:childTnLst>
                                    <p:set>
                                      <p:cBhvr>
                                        <p:cTn id="27" dur="1" fill="hold">
                                          <p:stCondLst>
                                            <p:cond delay="0"/>
                                          </p:stCondLst>
                                        </p:cTn>
                                        <p:tgtEl>
                                          <p:spTgt spid="70659">
                                            <p:txEl>
                                              <p:pRg st="2" end="2"/>
                                            </p:txEl>
                                          </p:spTgt>
                                        </p:tgtEl>
                                        <p:attrNameLst>
                                          <p:attrName>style.visibility</p:attrName>
                                        </p:attrNameLst>
                                      </p:cBhvr>
                                      <p:to>
                                        <p:strVal val="visible"/>
                                      </p:to>
                                    </p:set>
                                    <p:anim calcmode="lin" valueType="num">
                                      <p:cBhvr>
                                        <p:cTn id="28" dur="1000" fill="hold"/>
                                        <p:tgtEl>
                                          <p:spTgt spid="70659">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9" dur="1000" fill="hold"/>
                                        <p:tgtEl>
                                          <p:spTgt spid="70659">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0" dur="1000" fill="hold"/>
                                        <p:tgtEl>
                                          <p:spTgt spid="70659">
                                            <p:txEl>
                                              <p:pRg st="2" end="2"/>
                                            </p:txEl>
                                          </p:spTgt>
                                        </p:tgtEl>
                                        <p:attrNameLst>
                                          <p:attrName>ppt_y</p:attrName>
                                        </p:attrNameLst>
                                      </p:cBhvr>
                                      <p:tavLst>
                                        <p:tav tm="0">
                                          <p:val>
                                            <p:strVal val="#ppt_y"/>
                                          </p:val>
                                        </p:tav>
                                        <p:tav tm="100000">
                                          <p:val>
                                            <p:strVal val="#ppt_y"/>
                                          </p:val>
                                        </p:tav>
                                      </p:tavLst>
                                    </p:anim>
                                    <p:animEffect transition="in" filter="fade">
                                      <p:cBhvr>
                                        <p:cTn id="31" dur="1000"/>
                                        <p:tgtEl>
                                          <p:spTgt spid="70659">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8" presetClass="entr" presetSubtype="0" accel="50000" fill="hold" grpId="0" nodeType="clickEffect">
                                  <p:stCondLst>
                                    <p:cond delay="0"/>
                                  </p:stCondLst>
                                  <p:childTnLst>
                                    <p:set>
                                      <p:cBhvr>
                                        <p:cTn id="35" dur="1" fill="hold">
                                          <p:stCondLst>
                                            <p:cond delay="0"/>
                                          </p:stCondLst>
                                        </p:cTn>
                                        <p:tgtEl>
                                          <p:spTgt spid="70659">
                                            <p:txEl>
                                              <p:pRg st="3" end="3"/>
                                            </p:txEl>
                                          </p:spTgt>
                                        </p:tgtEl>
                                        <p:attrNameLst>
                                          <p:attrName>style.visibility</p:attrName>
                                        </p:attrNameLst>
                                      </p:cBhvr>
                                      <p:to>
                                        <p:strVal val="visible"/>
                                      </p:to>
                                    </p:set>
                                    <p:anim calcmode="lin" valueType="num">
                                      <p:cBhvr>
                                        <p:cTn id="36" dur="1000" fill="hold"/>
                                        <p:tgtEl>
                                          <p:spTgt spid="70659">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7" dur="1000" fill="hold"/>
                                        <p:tgtEl>
                                          <p:spTgt spid="70659">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8" dur="1000" fill="hold"/>
                                        <p:tgtEl>
                                          <p:spTgt spid="70659">
                                            <p:txEl>
                                              <p:pRg st="3" end="3"/>
                                            </p:txEl>
                                          </p:spTgt>
                                        </p:tgtEl>
                                        <p:attrNameLst>
                                          <p:attrName>ppt_y</p:attrName>
                                        </p:attrNameLst>
                                      </p:cBhvr>
                                      <p:tavLst>
                                        <p:tav tm="0">
                                          <p:val>
                                            <p:strVal val="#ppt_y"/>
                                          </p:val>
                                        </p:tav>
                                        <p:tav tm="100000">
                                          <p:val>
                                            <p:strVal val="#ppt_y"/>
                                          </p:val>
                                        </p:tav>
                                      </p:tavLst>
                                    </p:anim>
                                    <p:animEffect transition="in" filter="fade">
                                      <p:cBhvr>
                                        <p:cTn id="39" dur="1000"/>
                                        <p:tgtEl>
                                          <p:spTgt spid="70659">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8" presetClass="entr" presetSubtype="0" accel="50000" fill="hold" grpId="0" nodeType="clickEffect">
                                  <p:stCondLst>
                                    <p:cond delay="0"/>
                                  </p:stCondLst>
                                  <p:childTnLst>
                                    <p:set>
                                      <p:cBhvr>
                                        <p:cTn id="43" dur="1" fill="hold">
                                          <p:stCondLst>
                                            <p:cond delay="0"/>
                                          </p:stCondLst>
                                        </p:cTn>
                                        <p:tgtEl>
                                          <p:spTgt spid="70659">
                                            <p:txEl>
                                              <p:pRg st="4" end="4"/>
                                            </p:txEl>
                                          </p:spTgt>
                                        </p:tgtEl>
                                        <p:attrNameLst>
                                          <p:attrName>style.visibility</p:attrName>
                                        </p:attrNameLst>
                                      </p:cBhvr>
                                      <p:to>
                                        <p:strVal val="visible"/>
                                      </p:to>
                                    </p:set>
                                    <p:anim calcmode="lin" valueType="num">
                                      <p:cBhvr>
                                        <p:cTn id="44" dur="1000" fill="hold"/>
                                        <p:tgtEl>
                                          <p:spTgt spid="70659">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5" dur="1000" fill="hold"/>
                                        <p:tgtEl>
                                          <p:spTgt spid="70659">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6" dur="1000" fill="hold"/>
                                        <p:tgtEl>
                                          <p:spTgt spid="70659">
                                            <p:txEl>
                                              <p:pRg st="4" end="4"/>
                                            </p:txEl>
                                          </p:spTgt>
                                        </p:tgtEl>
                                        <p:attrNameLst>
                                          <p:attrName>ppt_y</p:attrName>
                                        </p:attrNameLst>
                                      </p:cBhvr>
                                      <p:tavLst>
                                        <p:tav tm="0">
                                          <p:val>
                                            <p:strVal val="#ppt_y"/>
                                          </p:val>
                                        </p:tav>
                                        <p:tav tm="100000">
                                          <p:val>
                                            <p:strVal val="#ppt_y"/>
                                          </p:val>
                                        </p:tav>
                                      </p:tavLst>
                                    </p:anim>
                                    <p:animEffect transition="in" filter="fade">
                                      <p:cBhvr>
                                        <p:cTn id="47" dur="1000"/>
                                        <p:tgtEl>
                                          <p:spTgt spid="70659">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8" presetClass="entr" presetSubtype="0" accel="50000" fill="hold" grpId="0" nodeType="clickEffect">
                                  <p:stCondLst>
                                    <p:cond delay="0"/>
                                  </p:stCondLst>
                                  <p:childTnLst>
                                    <p:set>
                                      <p:cBhvr>
                                        <p:cTn id="51" dur="1" fill="hold">
                                          <p:stCondLst>
                                            <p:cond delay="0"/>
                                          </p:stCondLst>
                                        </p:cTn>
                                        <p:tgtEl>
                                          <p:spTgt spid="70659">
                                            <p:txEl>
                                              <p:pRg st="5" end="5"/>
                                            </p:txEl>
                                          </p:spTgt>
                                        </p:tgtEl>
                                        <p:attrNameLst>
                                          <p:attrName>style.visibility</p:attrName>
                                        </p:attrNameLst>
                                      </p:cBhvr>
                                      <p:to>
                                        <p:strVal val="visible"/>
                                      </p:to>
                                    </p:set>
                                    <p:anim calcmode="lin" valueType="num">
                                      <p:cBhvr>
                                        <p:cTn id="52" dur="1000" fill="hold"/>
                                        <p:tgtEl>
                                          <p:spTgt spid="70659">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3" dur="1000" fill="hold"/>
                                        <p:tgtEl>
                                          <p:spTgt spid="70659">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54" dur="1000" fill="hold"/>
                                        <p:tgtEl>
                                          <p:spTgt spid="70659">
                                            <p:txEl>
                                              <p:pRg st="5" end="5"/>
                                            </p:txEl>
                                          </p:spTgt>
                                        </p:tgtEl>
                                        <p:attrNameLst>
                                          <p:attrName>ppt_y</p:attrName>
                                        </p:attrNameLst>
                                      </p:cBhvr>
                                      <p:tavLst>
                                        <p:tav tm="0">
                                          <p:val>
                                            <p:strVal val="#ppt_y"/>
                                          </p:val>
                                        </p:tav>
                                        <p:tav tm="100000">
                                          <p:val>
                                            <p:strVal val="#ppt_y"/>
                                          </p:val>
                                        </p:tav>
                                      </p:tavLst>
                                    </p:anim>
                                    <p:animEffect transition="in" filter="fade">
                                      <p:cBhvr>
                                        <p:cTn id="55" dur="1000"/>
                                        <p:tgtEl>
                                          <p:spTgt spid="70659">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8" presetClass="entr" presetSubtype="0" accel="50000" fill="hold" grpId="0" nodeType="clickEffect">
                                  <p:stCondLst>
                                    <p:cond delay="0"/>
                                  </p:stCondLst>
                                  <p:childTnLst>
                                    <p:set>
                                      <p:cBhvr>
                                        <p:cTn id="59" dur="1" fill="hold">
                                          <p:stCondLst>
                                            <p:cond delay="0"/>
                                          </p:stCondLst>
                                        </p:cTn>
                                        <p:tgtEl>
                                          <p:spTgt spid="70659">
                                            <p:txEl>
                                              <p:pRg st="6" end="6"/>
                                            </p:txEl>
                                          </p:spTgt>
                                        </p:tgtEl>
                                        <p:attrNameLst>
                                          <p:attrName>style.visibility</p:attrName>
                                        </p:attrNameLst>
                                      </p:cBhvr>
                                      <p:to>
                                        <p:strVal val="visible"/>
                                      </p:to>
                                    </p:set>
                                    <p:anim calcmode="lin" valueType="num">
                                      <p:cBhvr>
                                        <p:cTn id="60" dur="1000" fill="hold"/>
                                        <p:tgtEl>
                                          <p:spTgt spid="70659">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1" dur="1000" fill="hold"/>
                                        <p:tgtEl>
                                          <p:spTgt spid="70659">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62" dur="1000" fill="hold"/>
                                        <p:tgtEl>
                                          <p:spTgt spid="70659">
                                            <p:txEl>
                                              <p:pRg st="6" end="6"/>
                                            </p:txEl>
                                          </p:spTgt>
                                        </p:tgtEl>
                                        <p:attrNameLst>
                                          <p:attrName>ppt_y</p:attrName>
                                        </p:attrNameLst>
                                      </p:cBhvr>
                                      <p:tavLst>
                                        <p:tav tm="0">
                                          <p:val>
                                            <p:strVal val="#ppt_y"/>
                                          </p:val>
                                        </p:tav>
                                        <p:tav tm="100000">
                                          <p:val>
                                            <p:strVal val="#ppt_y"/>
                                          </p:val>
                                        </p:tav>
                                      </p:tavLst>
                                    </p:anim>
                                    <p:animEffect transition="in" filter="fade">
                                      <p:cBhvr>
                                        <p:cTn id="63" dur="1000"/>
                                        <p:tgtEl>
                                          <p:spTgt spid="70659">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48" presetClass="entr" presetSubtype="0" accel="50000" fill="hold" grpId="0" nodeType="clickEffect">
                                  <p:stCondLst>
                                    <p:cond delay="0"/>
                                  </p:stCondLst>
                                  <p:childTnLst>
                                    <p:set>
                                      <p:cBhvr>
                                        <p:cTn id="67" dur="1" fill="hold">
                                          <p:stCondLst>
                                            <p:cond delay="0"/>
                                          </p:stCondLst>
                                        </p:cTn>
                                        <p:tgtEl>
                                          <p:spTgt spid="70659">
                                            <p:txEl>
                                              <p:pRg st="7" end="7"/>
                                            </p:txEl>
                                          </p:spTgt>
                                        </p:tgtEl>
                                        <p:attrNameLst>
                                          <p:attrName>style.visibility</p:attrName>
                                        </p:attrNameLst>
                                      </p:cBhvr>
                                      <p:to>
                                        <p:strVal val="visible"/>
                                      </p:to>
                                    </p:set>
                                    <p:anim calcmode="lin" valueType="num">
                                      <p:cBhvr>
                                        <p:cTn id="68" dur="1000" fill="hold"/>
                                        <p:tgtEl>
                                          <p:spTgt spid="70659">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9" dur="1000" fill="hold"/>
                                        <p:tgtEl>
                                          <p:spTgt spid="70659">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70" dur="1000" fill="hold"/>
                                        <p:tgtEl>
                                          <p:spTgt spid="70659">
                                            <p:txEl>
                                              <p:pRg st="7" end="7"/>
                                            </p:txEl>
                                          </p:spTgt>
                                        </p:tgtEl>
                                        <p:attrNameLst>
                                          <p:attrName>ppt_y</p:attrName>
                                        </p:attrNameLst>
                                      </p:cBhvr>
                                      <p:tavLst>
                                        <p:tav tm="0">
                                          <p:val>
                                            <p:strVal val="#ppt_y"/>
                                          </p:val>
                                        </p:tav>
                                        <p:tav tm="100000">
                                          <p:val>
                                            <p:strVal val="#ppt_y"/>
                                          </p:val>
                                        </p:tav>
                                      </p:tavLst>
                                    </p:anim>
                                    <p:animEffect transition="in" filter="fade">
                                      <p:cBhvr>
                                        <p:cTn id="71" dur="1000"/>
                                        <p:tgtEl>
                                          <p:spTgt spid="70659">
                                            <p:txEl>
                                              <p:pRg st="7" end="7"/>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48" presetClass="entr" presetSubtype="0" accel="50000" fill="hold" grpId="0" nodeType="clickEffect">
                                  <p:stCondLst>
                                    <p:cond delay="0"/>
                                  </p:stCondLst>
                                  <p:childTnLst>
                                    <p:set>
                                      <p:cBhvr>
                                        <p:cTn id="75" dur="1" fill="hold">
                                          <p:stCondLst>
                                            <p:cond delay="0"/>
                                          </p:stCondLst>
                                        </p:cTn>
                                        <p:tgtEl>
                                          <p:spTgt spid="70659">
                                            <p:txEl>
                                              <p:pRg st="8" end="8"/>
                                            </p:txEl>
                                          </p:spTgt>
                                        </p:tgtEl>
                                        <p:attrNameLst>
                                          <p:attrName>style.visibility</p:attrName>
                                        </p:attrNameLst>
                                      </p:cBhvr>
                                      <p:to>
                                        <p:strVal val="visible"/>
                                      </p:to>
                                    </p:set>
                                    <p:anim calcmode="lin" valueType="num">
                                      <p:cBhvr>
                                        <p:cTn id="76" dur="1000" fill="hold"/>
                                        <p:tgtEl>
                                          <p:spTgt spid="70659">
                                            <p:txEl>
                                              <p:pRg st="8" end="8"/>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7" dur="1000" fill="hold"/>
                                        <p:tgtEl>
                                          <p:spTgt spid="70659">
                                            <p:txEl>
                                              <p:pRg st="8" end="8"/>
                                            </p:txEl>
                                          </p:spTgt>
                                        </p:tgtEl>
                                        <p:attrNameLst>
                                          <p:attrName>ppt_x</p:attrName>
                                        </p:attrNameLst>
                                      </p:cBhvr>
                                      <p:tavLst>
                                        <p:tav tm="0">
                                          <p:val>
                                            <p:fltVal val="-1"/>
                                          </p:val>
                                        </p:tav>
                                        <p:tav tm="50000">
                                          <p:val>
                                            <p:fltVal val="0.95"/>
                                          </p:val>
                                        </p:tav>
                                        <p:tav tm="100000">
                                          <p:val>
                                            <p:strVal val="#ppt_x"/>
                                          </p:val>
                                        </p:tav>
                                      </p:tavLst>
                                    </p:anim>
                                    <p:anim calcmode="lin" valueType="num">
                                      <p:cBhvr>
                                        <p:cTn id="78" dur="1000" fill="hold"/>
                                        <p:tgtEl>
                                          <p:spTgt spid="70659">
                                            <p:txEl>
                                              <p:pRg st="8" end="8"/>
                                            </p:txEl>
                                          </p:spTgt>
                                        </p:tgtEl>
                                        <p:attrNameLst>
                                          <p:attrName>ppt_y</p:attrName>
                                        </p:attrNameLst>
                                      </p:cBhvr>
                                      <p:tavLst>
                                        <p:tav tm="0">
                                          <p:val>
                                            <p:strVal val="#ppt_y"/>
                                          </p:val>
                                        </p:tav>
                                        <p:tav tm="100000">
                                          <p:val>
                                            <p:strVal val="#ppt_y"/>
                                          </p:val>
                                        </p:tav>
                                      </p:tavLst>
                                    </p:anim>
                                    <p:animEffect transition="in" filter="fade">
                                      <p:cBhvr>
                                        <p:cTn id="79" dur="1000"/>
                                        <p:tgtEl>
                                          <p:spTgt spid="70659">
                                            <p:txEl>
                                              <p:pRg st="8" end="8"/>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48" presetClass="entr" presetSubtype="0" accel="50000" fill="hold" grpId="0" nodeType="clickEffect">
                                  <p:stCondLst>
                                    <p:cond delay="0"/>
                                  </p:stCondLst>
                                  <p:childTnLst>
                                    <p:set>
                                      <p:cBhvr>
                                        <p:cTn id="83" dur="1" fill="hold">
                                          <p:stCondLst>
                                            <p:cond delay="0"/>
                                          </p:stCondLst>
                                        </p:cTn>
                                        <p:tgtEl>
                                          <p:spTgt spid="70659">
                                            <p:txEl>
                                              <p:pRg st="9" end="9"/>
                                            </p:txEl>
                                          </p:spTgt>
                                        </p:tgtEl>
                                        <p:attrNameLst>
                                          <p:attrName>style.visibility</p:attrName>
                                        </p:attrNameLst>
                                      </p:cBhvr>
                                      <p:to>
                                        <p:strVal val="visible"/>
                                      </p:to>
                                    </p:set>
                                    <p:anim calcmode="lin" valueType="num">
                                      <p:cBhvr>
                                        <p:cTn id="84" dur="1000" fill="hold"/>
                                        <p:tgtEl>
                                          <p:spTgt spid="70659">
                                            <p:txEl>
                                              <p:pRg st="9" end="9"/>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5" dur="1000" fill="hold"/>
                                        <p:tgtEl>
                                          <p:spTgt spid="70659">
                                            <p:txEl>
                                              <p:pRg st="9" end="9"/>
                                            </p:txEl>
                                          </p:spTgt>
                                        </p:tgtEl>
                                        <p:attrNameLst>
                                          <p:attrName>ppt_x</p:attrName>
                                        </p:attrNameLst>
                                      </p:cBhvr>
                                      <p:tavLst>
                                        <p:tav tm="0">
                                          <p:val>
                                            <p:fltVal val="-1"/>
                                          </p:val>
                                        </p:tav>
                                        <p:tav tm="50000">
                                          <p:val>
                                            <p:fltVal val="0.95"/>
                                          </p:val>
                                        </p:tav>
                                        <p:tav tm="100000">
                                          <p:val>
                                            <p:strVal val="#ppt_x"/>
                                          </p:val>
                                        </p:tav>
                                      </p:tavLst>
                                    </p:anim>
                                    <p:anim calcmode="lin" valueType="num">
                                      <p:cBhvr>
                                        <p:cTn id="86" dur="1000" fill="hold"/>
                                        <p:tgtEl>
                                          <p:spTgt spid="70659">
                                            <p:txEl>
                                              <p:pRg st="9" end="9"/>
                                            </p:txEl>
                                          </p:spTgt>
                                        </p:tgtEl>
                                        <p:attrNameLst>
                                          <p:attrName>ppt_y</p:attrName>
                                        </p:attrNameLst>
                                      </p:cBhvr>
                                      <p:tavLst>
                                        <p:tav tm="0">
                                          <p:val>
                                            <p:strVal val="#ppt_y"/>
                                          </p:val>
                                        </p:tav>
                                        <p:tav tm="100000">
                                          <p:val>
                                            <p:strVal val="#ppt_y"/>
                                          </p:val>
                                        </p:tav>
                                      </p:tavLst>
                                    </p:anim>
                                    <p:animEffect transition="in" filter="fade">
                                      <p:cBhvr>
                                        <p:cTn id="87" dur="1000"/>
                                        <p:tgtEl>
                                          <p:spTgt spid="70659">
                                            <p:txEl>
                                              <p:pRg st="9" end="9"/>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8" presetClass="entr" presetSubtype="0" accel="50000" fill="hold" grpId="0" nodeType="clickEffect">
                                  <p:stCondLst>
                                    <p:cond delay="0"/>
                                  </p:stCondLst>
                                  <p:childTnLst>
                                    <p:set>
                                      <p:cBhvr>
                                        <p:cTn id="91" dur="1" fill="hold">
                                          <p:stCondLst>
                                            <p:cond delay="0"/>
                                          </p:stCondLst>
                                        </p:cTn>
                                        <p:tgtEl>
                                          <p:spTgt spid="70659">
                                            <p:txEl>
                                              <p:pRg st="10" end="10"/>
                                            </p:txEl>
                                          </p:spTgt>
                                        </p:tgtEl>
                                        <p:attrNameLst>
                                          <p:attrName>style.visibility</p:attrName>
                                        </p:attrNameLst>
                                      </p:cBhvr>
                                      <p:to>
                                        <p:strVal val="visible"/>
                                      </p:to>
                                    </p:set>
                                    <p:anim calcmode="lin" valueType="num">
                                      <p:cBhvr>
                                        <p:cTn id="92" dur="1000" fill="hold"/>
                                        <p:tgtEl>
                                          <p:spTgt spid="70659">
                                            <p:txEl>
                                              <p:pRg st="10" end="1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3" dur="1000" fill="hold"/>
                                        <p:tgtEl>
                                          <p:spTgt spid="70659">
                                            <p:txEl>
                                              <p:pRg st="10" end="10"/>
                                            </p:txEl>
                                          </p:spTgt>
                                        </p:tgtEl>
                                        <p:attrNameLst>
                                          <p:attrName>ppt_x</p:attrName>
                                        </p:attrNameLst>
                                      </p:cBhvr>
                                      <p:tavLst>
                                        <p:tav tm="0">
                                          <p:val>
                                            <p:fltVal val="-1"/>
                                          </p:val>
                                        </p:tav>
                                        <p:tav tm="50000">
                                          <p:val>
                                            <p:fltVal val="0.95"/>
                                          </p:val>
                                        </p:tav>
                                        <p:tav tm="100000">
                                          <p:val>
                                            <p:strVal val="#ppt_x"/>
                                          </p:val>
                                        </p:tav>
                                      </p:tavLst>
                                    </p:anim>
                                    <p:anim calcmode="lin" valueType="num">
                                      <p:cBhvr>
                                        <p:cTn id="94" dur="1000" fill="hold"/>
                                        <p:tgtEl>
                                          <p:spTgt spid="70659">
                                            <p:txEl>
                                              <p:pRg st="10" end="10"/>
                                            </p:txEl>
                                          </p:spTgt>
                                        </p:tgtEl>
                                        <p:attrNameLst>
                                          <p:attrName>ppt_y</p:attrName>
                                        </p:attrNameLst>
                                      </p:cBhvr>
                                      <p:tavLst>
                                        <p:tav tm="0">
                                          <p:val>
                                            <p:strVal val="#ppt_y"/>
                                          </p:val>
                                        </p:tav>
                                        <p:tav tm="100000">
                                          <p:val>
                                            <p:strVal val="#ppt_y"/>
                                          </p:val>
                                        </p:tav>
                                      </p:tavLst>
                                    </p:anim>
                                    <p:animEffect transition="in" filter="fade">
                                      <p:cBhvr>
                                        <p:cTn id="95" dur="1000"/>
                                        <p:tgtEl>
                                          <p:spTgt spid="7065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sz="half" idx="2"/>
          </p:nvPr>
        </p:nvSpPr>
        <p:spPr bwMode="auto">
          <a:xfrm>
            <a:off x="5029200" y="1447800"/>
            <a:ext cx="4114800" cy="3733800"/>
          </a:xfrm>
          <a:noFill/>
          <a:ln>
            <a:miter lim="800000"/>
            <a:headEnd/>
            <a:tailEnd/>
          </a:ln>
        </p:spPr>
        <p:txBody>
          <a:bodyPr vert="horz" wrap="none" lIns="92075" tIns="46038" rIns="92075" bIns="46038" numCol="1" anchor="ctr" anchorCtr="0" compatLnSpc="1">
            <a:prstTxWarp prst="textNoShape">
              <a:avLst/>
            </a:prstTxWarp>
          </a:bodyPr>
          <a:lstStyle/>
          <a:p>
            <a:pPr algn="r"/>
            <a:r>
              <a:rPr lang="ar-SA" altLang="en-US" b="0">
                <a:solidFill>
                  <a:srgbClr val="DFC0FF"/>
                </a:solidFill>
                <a:cs typeface="Nazanin" pitchFamily="2" charset="-78"/>
              </a:rPr>
              <a:t>هر دو دست خود را زير شكم قرار</a:t>
            </a:r>
            <a:r>
              <a:rPr lang="en-US" altLang="en-US" b="0">
                <a:solidFill>
                  <a:srgbClr val="DFC0FF"/>
                </a:solidFill>
                <a:cs typeface="Nazanin" pitchFamily="2" charset="-78"/>
              </a:rPr>
              <a:t> </a:t>
            </a:r>
          </a:p>
          <a:p>
            <a:pPr algn="r"/>
            <a:r>
              <a:rPr lang="ar-SA" altLang="en-US" b="0">
                <a:solidFill>
                  <a:srgbClr val="DFC0FF"/>
                </a:solidFill>
                <a:cs typeface="Nazanin" pitchFamily="2" charset="-78"/>
              </a:rPr>
              <a:t>دهيد، سپس با دست راست به سمت</a:t>
            </a:r>
            <a:r>
              <a:rPr lang="en-US" altLang="en-US" b="0">
                <a:solidFill>
                  <a:srgbClr val="DFC0FF"/>
                </a:solidFill>
                <a:cs typeface="Nazanin" pitchFamily="2" charset="-78"/>
              </a:rPr>
              <a:t> </a:t>
            </a:r>
          </a:p>
          <a:p>
            <a:pPr algn="r"/>
            <a:r>
              <a:rPr lang="ar-SA" altLang="en-US" b="0">
                <a:solidFill>
                  <a:srgbClr val="DFC0FF"/>
                </a:solidFill>
                <a:cs typeface="Nazanin" pitchFamily="2" charset="-78"/>
              </a:rPr>
              <a:t>شانه چپ مالش دهيد. لحظه ا</a:t>
            </a:r>
            <a:r>
              <a:rPr lang="fa-IR" altLang="en-US" b="0">
                <a:solidFill>
                  <a:srgbClr val="DFC0FF"/>
                </a:solidFill>
                <a:cs typeface="Nazanin" pitchFamily="2" charset="-78"/>
              </a:rPr>
              <a:t>ی</a:t>
            </a:r>
            <a:r>
              <a:rPr lang="en-US" altLang="en-US" b="0">
                <a:solidFill>
                  <a:srgbClr val="DFC0FF"/>
                </a:solidFill>
                <a:cs typeface="Nazanin" pitchFamily="2" charset="-78"/>
              </a:rPr>
              <a:t> </a:t>
            </a:r>
          </a:p>
          <a:p>
            <a:pPr algn="r"/>
            <a:r>
              <a:rPr lang="ar-SA" altLang="en-US" b="0">
                <a:solidFill>
                  <a:srgbClr val="DFC0FF"/>
                </a:solidFill>
                <a:cs typeface="Nazanin" pitchFamily="2" charset="-78"/>
              </a:rPr>
              <a:t>كه دست راست به شانه چپ م</a:t>
            </a:r>
            <a:r>
              <a:rPr lang="fa-IR" altLang="en-US" b="0">
                <a:solidFill>
                  <a:srgbClr val="DFC0FF"/>
                </a:solidFill>
                <a:cs typeface="Nazanin" pitchFamily="2" charset="-78"/>
              </a:rPr>
              <a:t>ی</a:t>
            </a:r>
            <a:r>
              <a:rPr lang="ar-SA" altLang="en-US" b="0">
                <a:solidFill>
                  <a:srgbClr val="DFC0FF"/>
                </a:solidFill>
                <a:cs typeface="Nazanin" pitchFamily="2" charset="-78"/>
              </a:rPr>
              <a:t> رسد</a:t>
            </a:r>
            <a:endParaRPr lang="en-US" altLang="en-US" b="0">
              <a:solidFill>
                <a:srgbClr val="DFC0FF"/>
              </a:solidFill>
              <a:cs typeface="Nazanin" pitchFamily="2" charset="-78"/>
            </a:endParaRPr>
          </a:p>
          <a:p>
            <a:pPr algn="r"/>
            <a:r>
              <a:rPr lang="ar-SA" altLang="en-US" b="0">
                <a:solidFill>
                  <a:srgbClr val="DFC0FF"/>
                </a:solidFill>
                <a:cs typeface="Nazanin" pitchFamily="2" charset="-78"/>
              </a:rPr>
              <a:t>با دست چپ مالش را آغاز و به سمت</a:t>
            </a:r>
            <a:r>
              <a:rPr lang="en-US" altLang="en-US" b="0">
                <a:solidFill>
                  <a:srgbClr val="DFC0FF"/>
                </a:solidFill>
                <a:cs typeface="Nazanin" pitchFamily="2" charset="-78"/>
              </a:rPr>
              <a:t> </a:t>
            </a:r>
          </a:p>
          <a:p>
            <a:pPr algn="r"/>
            <a:r>
              <a:rPr lang="ar-SA" altLang="en-US" b="0">
                <a:solidFill>
                  <a:srgbClr val="DFC0FF"/>
                </a:solidFill>
                <a:cs typeface="Nazanin" pitchFamily="2" charset="-78"/>
              </a:rPr>
              <a:t>شانه راست حركت كنيد. اين حركتها</a:t>
            </a:r>
            <a:endParaRPr lang="en-US" altLang="en-US" b="0">
              <a:solidFill>
                <a:srgbClr val="DFC0FF"/>
              </a:solidFill>
              <a:cs typeface="Nazanin" pitchFamily="2" charset="-78"/>
            </a:endParaRPr>
          </a:p>
          <a:p>
            <a:pPr algn="r"/>
            <a:r>
              <a:rPr lang="en-US" altLang="en-US" b="0">
                <a:solidFill>
                  <a:srgbClr val="DFC0FF"/>
                </a:solidFill>
                <a:cs typeface="Nazanin" pitchFamily="2" charset="-78"/>
              </a:rPr>
              <a:t>.</a:t>
            </a:r>
            <a:r>
              <a:rPr lang="ar-SA" altLang="en-US" b="0">
                <a:solidFill>
                  <a:srgbClr val="DFC0FF"/>
                </a:solidFill>
                <a:cs typeface="Nazanin" pitchFamily="2" charset="-78"/>
              </a:rPr>
              <a:t>را آرام و يكنواخت تكرار كنيد</a:t>
            </a:r>
            <a:endParaRPr lang="en-US" altLang="en-US" b="0">
              <a:solidFill>
                <a:srgbClr val="DFC0FF"/>
              </a:solidFill>
              <a:cs typeface="Nazanin" pitchFamily="2" charset="-78"/>
            </a:endParaRPr>
          </a:p>
        </p:txBody>
      </p:sp>
      <p:pic>
        <p:nvPicPr>
          <p:cNvPr id="71687" name="Picture 7" descr="massage03_small"/>
          <p:cNvPicPr>
            <a:picLocks noChangeAspect="1" noChangeArrowheads="1"/>
          </p:cNvPicPr>
          <p:nvPr/>
        </p:nvPicPr>
        <p:blipFill>
          <a:blip r:embed="rId2" cstate="print"/>
          <a:srcRect/>
          <a:stretch>
            <a:fillRect/>
          </a:stretch>
        </p:blipFill>
        <p:spPr bwMode="auto">
          <a:xfrm>
            <a:off x="685800" y="990600"/>
            <a:ext cx="3581400" cy="51054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1687"/>
                                        </p:tgtEl>
                                        <p:attrNameLst>
                                          <p:attrName>style.visibility</p:attrName>
                                        </p:attrNameLst>
                                      </p:cBhvr>
                                      <p:to>
                                        <p:strVal val="visible"/>
                                      </p:to>
                                    </p:set>
                                    <p:animEffect transition="in" filter="circle(in)">
                                      <p:cBhvr>
                                        <p:cTn id="7" dur="2000"/>
                                        <p:tgtEl>
                                          <p:spTgt spid="7168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71683">
                                            <p:txEl>
                                              <p:pRg st="0" end="0"/>
                                            </p:txEl>
                                          </p:spTgt>
                                        </p:tgtEl>
                                        <p:attrNameLst>
                                          <p:attrName>style.visibility</p:attrName>
                                        </p:attrNameLst>
                                      </p:cBhvr>
                                      <p:to>
                                        <p:strVal val="visible"/>
                                      </p:to>
                                    </p:set>
                                    <p:animEffect transition="in" filter="barn(inHorizontal)">
                                      <p:cBhvr>
                                        <p:cTn id="12" dur="500"/>
                                        <p:tgtEl>
                                          <p:spTgt spid="716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71683">
                                            <p:txEl>
                                              <p:pRg st="1" end="1"/>
                                            </p:txEl>
                                          </p:spTgt>
                                        </p:tgtEl>
                                        <p:attrNameLst>
                                          <p:attrName>style.visibility</p:attrName>
                                        </p:attrNameLst>
                                      </p:cBhvr>
                                      <p:to>
                                        <p:strVal val="visible"/>
                                      </p:to>
                                    </p:set>
                                    <p:animEffect transition="in" filter="barn(inHorizontal)">
                                      <p:cBhvr>
                                        <p:cTn id="17" dur="500"/>
                                        <p:tgtEl>
                                          <p:spTgt spid="716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71683">
                                            <p:txEl>
                                              <p:pRg st="2" end="2"/>
                                            </p:txEl>
                                          </p:spTgt>
                                        </p:tgtEl>
                                        <p:attrNameLst>
                                          <p:attrName>style.visibility</p:attrName>
                                        </p:attrNameLst>
                                      </p:cBhvr>
                                      <p:to>
                                        <p:strVal val="visible"/>
                                      </p:to>
                                    </p:set>
                                    <p:animEffect transition="in" filter="barn(inHorizontal)">
                                      <p:cBhvr>
                                        <p:cTn id="22" dur="500"/>
                                        <p:tgtEl>
                                          <p:spTgt spid="716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71683">
                                            <p:txEl>
                                              <p:pRg st="3" end="3"/>
                                            </p:txEl>
                                          </p:spTgt>
                                        </p:tgtEl>
                                        <p:attrNameLst>
                                          <p:attrName>style.visibility</p:attrName>
                                        </p:attrNameLst>
                                      </p:cBhvr>
                                      <p:to>
                                        <p:strVal val="visible"/>
                                      </p:to>
                                    </p:set>
                                    <p:animEffect transition="in" filter="barn(inHorizontal)">
                                      <p:cBhvr>
                                        <p:cTn id="27" dur="500"/>
                                        <p:tgtEl>
                                          <p:spTgt spid="7168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71683">
                                            <p:txEl>
                                              <p:pRg st="4" end="4"/>
                                            </p:txEl>
                                          </p:spTgt>
                                        </p:tgtEl>
                                        <p:attrNameLst>
                                          <p:attrName>style.visibility</p:attrName>
                                        </p:attrNameLst>
                                      </p:cBhvr>
                                      <p:to>
                                        <p:strVal val="visible"/>
                                      </p:to>
                                    </p:set>
                                    <p:animEffect transition="in" filter="barn(inHorizontal)">
                                      <p:cBhvr>
                                        <p:cTn id="32" dur="500"/>
                                        <p:tgtEl>
                                          <p:spTgt spid="7168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71683">
                                            <p:txEl>
                                              <p:pRg st="5" end="5"/>
                                            </p:txEl>
                                          </p:spTgt>
                                        </p:tgtEl>
                                        <p:attrNameLst>
                                          <p:attrName>style.visibility</p:attrName>
                                        </p:attrNameLst>
                                      </p:cBhvr>
                                      <p:to>
                                        <p:strVal val="visible"/>
                                      </p:to>
                                    </p:set>
                                    <p:animEffect transition="in" filter="barn(inHorizontal)">
                                      <p:cBhvr>
                                        <p:cTn id="37" dur="500"/>
                                        <p:tgtEl>
                                          <p:spTgt spid="7168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71683">
                                            <p:txEl>
                                              <p:pRg st="6" end="6"/>
                                            </p:txEl>
                                          </p:spTgt>
                                        </p:tgtEl>
                                        <p:attrNameLst>
                                          <p:attrName>style.visibility</p:attrName>
                                        </p:attrNameLst>
                                      </p:cBhvr>
                                      <p:to>
                                        <p:strVal val="visible"/>
                                      </p:to>
                                    </p:set>
                                    <p:animEffect transition="in" filter="barn(inHorizontal)">
                                      <p:cBhvr>
                                        <p:cTn id="42" dur="500"/>
                                        <p:tgtEl>
                                          <p:spTgt spid="716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bwMode="auto">
          <a:xfrm>
            <a:off x="2514600" y="4114800"/>
            <a:ext cx="6629400" cy="1143000"/>
          </a:xfrm>
          <a:noFill/>
          <a:ln>
            <a:miter lim="800000"/>
            <a:headEnd/>
            <a:tailEnd/>
          </a:ln>
        </p:spPr>
        <p:txBody>
          <a:bodyPr vert="horz" wrap="square" lIns="91440" tIns="45720" rIns="91440" bIns="45720" numCol="1" anchor="t" anchorCtr="0" compatLnSpc="1">
            <a:prstTxWarp prst="textNoShape">
              <a:avLst/>
            </a:prstTxWarp>
          </a:bodyPr>
          <a:lstStyle/>
          <a:p>
            <a:pPr algn="r"/>
            <a:r>
              <a:rPr lang="ar-SA" sz="2800" b="0">
                <a:solidFill>
                  <a:srgbClr val="DFC0FF"/>
                </a:solidFill>
                <a:cs typeface="Nazanin" pitchFamily="2" charset="-78"/>
              </a:rPr>
              <a:t>با كف انگشتان خود تمام ناحيه سينه را به صورت دوران</a:t>
            </a:r>
            <a:r>
              <a:rPr lang="fa-IR" sz="2800" b="0">
                <a:solidFill>
                  <a:srgbClr val="DFC0FF"/>
                </a:solidFill>
                <a:cs typeface="Nazanin" pitchFamily="2" charset="-78"/>
              </a:rPr>
              <a:t>ی</a:t>
            </a:r>
            <a:r>
              <a:rPr lang="ar-SA" sz="2800" b="0">
                <a:solidFill>
                  <a:srgbClr val="DFC0FF"/>
                </a:solidFill>
                <a:cs typeface="Nazanin" pitchFamily="2" charset="-78"/>
              </a:rPr>
              <a:t> مالش دهيد</a:t>
            </a:r>
            <a:endParaRPr lang="en-US" sz="2800" b="0">
              <a:solidFill>
                <a:srgbClr val="DFC0FF"/>
              </a:solidFill>
              <a:cs typeface="Nazanin" pitchFamily="2" charset="-78"/>
            </a:endParaRPr>
          </a:p>
        </p:txBody>
      </p:sp>
      <p:pic>
        <p:nvPicPr>
          <p:cNvPr id="99332" name="Picture 4" descr="babymassage3"/>
          <p:cNvPicPr>
            <a:picLocks noChangeAspect="1" noChangeArrowheads="1"/>
          </p:cNvPicPr>
          <p:nvPr/>
        </p:nvPicPr>
        <p:blipFill>
          <a:blip r:embed="rId2" cstate="print"/>
          <a:srcRect/>
          <a:stretch>
            <a:fillRect/>
          </a:stretch>
        </p:blipFill>
        <p:spPr bwMode="auto">
          <a:xfrm>
            <a:off x="304800" y="3733800"/>
            <a:ext cx="2514600" cy="2667000"/>
          </a:xfrm>
          <a:prstGeom prst="rect">
            <a:avLst/>
          </a:prstGeom>
          <a:noFill/>
        </p:spPr>
      </p:pic>
      <p:pic>
        <p:nvPicPr>
          <p:cNvPr id="99334" name="Picture 6" descr="massage02_small"/>
          <p:cNvPicPr>
            <a:picLocks noChangeAspect="1" noChangeArrowheads="1"/>
          </p:cNvPicPr>
          <p:nvPr/>
        </p:nvPicPr>
        <p:blipFill>
          <a:blip r:embed="rId3" cstate="print"/>
          <a:srcRect/>
          <a:stretch>
            <a:fillRect/>
          </a:stretch>
        </p:blipFill>
        <p:spPr bwMode="auto">
          <a:xfrm>
            <a:off x="304800" y="381000"/>
            <a:ext cx="2590800" cy="2895600"/>
          </a:xfrm>
          <a:prstGeom prst="rect">
            <a:avLst/>
          </a:prstGeom>
          <a:noFill/>
        </p:spPr>
      </p:pic>
      <p:sp>
        <p:nvSpPr>
          <p:cNvPr id="99335" name="Rectangle 7"/>
          <p:cNvSpPr>
            <a:spLocks noChangeArrowheads="1"/>
          </p:cNvSpPr>
          <p:nvPr/>
        </p:nvSpPr>
        <p:spPr bwMode="auto">
          <a:xfrm>
            <a:off x="3165475" y="381000"/>
            <a:ext cx="5948363" cy="519113"/>
          </a:xfrm>
          <a:prstGeom prst="rect">
            <a:avLst/>
          </a:prstGeom>
          <a:noFill/>
          <a:ln w="9525">
            <a:noFill/>
            <a:miter lim="800000"/>
            <a:headEnd/>
            <a:tailEnd/>
          </a:ln>
          <a:effectLst/>
        </p:spPr>
        <p:txBody>
          <a:bodyPr wrap="none" lIns="92075" tIns="46038" rIns="92075" bIns="46038">
            <a:spAutoFit/>
          </a:bodyPr>
          <a:lstStyle/>
          <a:p>
            <a:r>
              <a:rPr lang="ar-SA" sz="2800">
                <a:solidFill>
                  <a:srgbClr val="DFC0FF"/>
                </a:solidFill>
                <a:latin typeface="Arial" charset="0"/>
                <a:cs typeface="Nazanin" pitchFamily="2" charset="-78"/>
              </a:rPr>
              <a:t>هر دو دست خود را رو</a:t>
            </a:r>
            <a:r>
              <a:rPr lang="fa-IR" sz="2800">
                <a:solidFill>
                  <a:srgbClr val="DFC0FF"/>
                </a:solidFill>
                <a:latin typeface="Arial" charset="0"/>
                <a:cs typeface="Nazanin" pitchFamily="2" charset="-78"/>
              </a:rPr>
              <a:t>ی</a:t>
            </a:r>
            <a:r>
              <a:rPr lang="ar-SA" sz="2800">
                <a:solidFill>
                  <a:srgbClr val="DFC0FF"/>
                </a:solidFill>
                <a:latin typeface="Arial" charset="0"/>
                <a:cs typeface="Nazanin" pitchFamily="2" charset="-78"/>
              </a:rPr>
              <a:t> سينه كودك بگذاريد و به</a:t>
            </a:r>
            <a:endParaRPr lang="en-US" sz="2800">
              <a:solidFill>
                <a:srgbClr val="DFC0FF"/>
              </a:solidFill>
              <a:latin typeface="Arial" charset="0"/>
              <a:cs typeface="Nazanin" pitchFamily="2" charset="-78"/>
            </a:endParaRPr>
          </a:p>
        </p:txBody>
      </p:sp>
      <p:sp>
        <p:nvSpPr>
          <p:cNvPr id="99336" name="Rectangle 8"/>
          <p:cNvSpPr>
            <a:spLocks noChangeArrowheads="1"/>
          </p:cNvSpPr>
          <p:nvPr/>
        </p:nvSpPr>
        <p:spPr bwMode="auto">
          <a:xfrm>
            <a:off x="3886200" y="1143000"/>
            <a:ext cx="5257800" cy="519113"/>
          </a:xfrm>
          <a:prstGeom prst="rect">
            <a:avLst/>
          </a:prstGeom>
          <a:noFill/>
          <a:ln w="9525">
            <a:noFill/>
            <a:miter lim="800000"/>
            <a:headEnd/>
            <a:tailEnd/>
          </a:ln>
          <a:effectLst/>
        </p:spPr>
        <p:txBody>
          <a:bodyPr lIns="92075" tIns="46038" rIns="92075" bIns="46038">
            <a:spAutoFit/>
          </a:bodyPr>
          <a:lstStyle/>
          <a:p>
            <a:r>
              <a:rPr lang="ar-SA" sz="2800">
                <a:solidFill>
                  <a:srgbClr val="DFC0FF"/>
                </a:solidFill>
                <a:latin typeface="Arial" charset="0"/>
                <a:cs typeface="Nazanin" pitchFamily="2" charset="-78"/>
              </a:rPr>
              <a:t>آرام</a:t>
            </a:r>
            <a:r>
              <a:rPr lang="fa-IR" sz="2800">
                <a:solidFill>
                  <a:srgbClr val="DFC0FF"/>
                </a:solidFill>
                <a:latin typeface="Arial" charset="0"/>
                <a:cs typeface="Nazanin" pitchFamily="2" charset="-78"/>
              </a:rPr>
              <a:t>ی</a:t>
            </a:r>
            <a:r>
              <a:rPr lang="ar-SA" sz="2800">
                <a:solidFill>
                  <a:srgbClr val="DFC0FF"/>
                </a:solidFill>
                <a:latin typeface="Arial" charset="0"/>
                <a:cs typeface="Nazanin" pitchFamily="2" charset="-78"/>
              </a:rPr>
              <a:t> به دو طرف بالا</a:t>
            </a:r>
            <a:r>
              <a:rPr lang="fa-IR" sz="2800">
                <a:solidFill>
                  <a:srgbClr val="DFC0FF"/>
                </a:solidFill>
                <a:latin typeface="Arial" charset="0"/>
                <a:cs typeface="Nazanin" pitchFamily="2" charset="-78"/>
              </a:rPr>
              <a:t>ی</a:t>
            </a:r>
            <a:r>
              <a:rPr lang="ar-SA" sz="2800">
                <a:solidFill>
                  <a:srgbClr val="DFC0FF"/>
                </a:solidFill>
                <a:latin typeface="Arial" charset="0"/>
                <a:cs typeface="Nazanin" pitchFamily="2" charset="-78"/>
              </a:rPr>
              <a:t> سينه ها مالش دهيد</a:t>
            </a:r>
            <a:endParaRPr lang="en-US" sz="2800">
              <a:solidFill>
                <a:srgbClr val="DFC0FF"/>
              </a:solidFill>
              <a:latin typeface="Arial" charset="0"/>
              <a:cs typeface="Nazanin" pitchFamily="2" charset="-78"/>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9334"/>
                                        </p:tgtEl>
                                        <p:attrNameLst>
                                          <p:attrName>style.visibility</p:attrName>
                                        </p:attrNameLst>
                                      </p:cBhvr>
                                      <p:to>
                                        <p:strVal val="visible"/>
                                      </p:to>
                                    </p:set>
                                    <p:animEffect transition="in" filter="circle(in)">
                                      <p:cBhvr>
                                        <p:cTn id="7" dur="2000"/>
                                        <p:tgtEl>
                                          <p:spTgt spid="9933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99335"/>
                                        </p:tgtEl>
                                        <p:attrNameLst>
                                          <p:attrName>style.visibility</p:attrName>
                                        </p:attrNameLst>
                                      </p:cBhvr>
                                      <p:to>
                                        <p:strVal val="visible"/>
                                      </p:to>
                                    </p:set>
                                    <p:anim calcmode="lin" valueType="num">
                                      <p:cBhvr>
                                        <p:cTn id="12" dur="1000" fill="hold"/>
                                        <p:tgtEl>
                                          <p:spTgt spid="99335"/>
                                        </p:tgtEl>
                                        <p:attrNameLst>
                                          <p:attrName>ppt_w</p:attrName>
                                        </p:attrNameLst>
                                      </p:cBhvr>
                                      <p:tavLst>
                                        <p:tav tm="0">
                                          <p:val>
                                            <p:strVal val="#ppt_w*0.70"/>
                                          </p:val>
                                        </p:tav>
                                        <p:tav tm="100000">
                                          <p:val>
                                            <p:strVal val="#ppt_w"/>
                                          </p:val>
                                        </p:tav>
                                      </p:tavLst>
                                    </p:anim>
                                    <p:anim calcmode="lin" valueType="num">
                                      <p:cBhvr>
                                        <p:cTn id="13" dur="1000" fill="hold"/>
                                        <p:tgtEl>
                                          <p:spTgt spid="99335"/>
                                        </p:tgtEl>
                                        <p:attrNameLst>
                                          <p:attrName>ppt_h</p:attrName>
                                        </p:attrNameLst>
                                      </p:cBhvr>
                                      <p:tavLst>
                                        <p:tav tm="0">
                                          <p:val>
                                            <p:strVal val="#ppt_h"/>
                                          </p:val>
                                        </p:tav>
                                        <p:tav tm="100000">
                                          <p:val>
                                            <p:strVal val="#ppt_h"/>
                                          </p:val>
                                        </p:tav>
                                      </p:tavLst>
                                    </p:anim>
                                    <p:animEffect transition="in" filter="fade">
                                      <p:cBhvr>
                                        <p:cTn id="14" dur="1000"/>
                                        <p:tgtEl>
                                          <p:spTgt spid="99335"/>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99336"/>
                                        </p:tgtEl>
                                        <p:attrNameLst>
                                          <p:attrName>style.visibility</p:attrName>
                                        </p:attrNameLst>
                                      </p:cBhvr>
                                      <p:to>
                                        <p:strVal val="visible"/>
                                      </p:to>
                                    </p:set>
                                    <p:anim calcmode="lin" valueType="num">
                                      <p:cBhvr>
                                        <p:cTn id="19" dur="1000" fill="hold"/>
                                        <p:tgtEl>
                                          <p:spTgt spid="99336"/>
                                        </p:tgtEl>
                                        <p:attrNameLst>
                                          <p:attrName>ppt_w</p:attrName>
                                        </p:attrNameLst>
                                      </p:cBhvr>
                                      <p:tavLst>
                                        <p:tav tm="0">
                                          <p:val>
                                            <p:strVal val="#ppt_w*0.70"/>
                                          </p:val>
                                        </p:tav>
                                        <p:tav tm="100000">
                                          <p:val>
                                            <p:strVal val="#ppt_w"/>
                                          </p:val>
                                        </p:tav>
                                      </p:tavLst>
                                    </p:anim>
                                    <p:anim calcmode="lin" valueType="num">
                                      <p:cBhvr>
                                        <p:cTn id="20" dur="1000" fill="hold"/>
                                        <p:tgtEl>
                                          <p:spTgt spid="99336"/>
                                        </p:tgtEl>
                                        <p:attrNameLst>
                                          <p:attrName>ppt_h</p:attrName>
                                        </p:attrNameLst>
                                      </p:cBhvr>
                                      <p:tavLst>
                                        <p:tav tm="0">
                                          <p:val>
                                            <p:strVal val="#ppt_h"/>
                                          </p:val>
                                        </p:tav>
                                        <p:tav tm="100000">
                                          <p:val>
                                            <p:strVal val="#ppt_h"/>
                                          </p:val>
                                        </p:tav>
                                      </p:tavLst>
                                    </p:anim>
                                    <p:animEffect transition="in" filter="fade">
                                      <p:cBhvr>
                                        <p:cTn id="21" dur="1000"/>
                                        <p:tgtEl>
                                          <p:spTgt spid="99336"/>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99332"/>
                                        </p:tgtEl>
                                        <p:attrNameLst>
                                          <p:attrName>style.visibility</p:attrName>
                                        </p:attrNameLst>
                                      </p:cBhvr>
                                      <p:to>
                                        <p:strVal val="visible"/>
                                      </p:to>
                                    </p:set>
                                    <p:animEffect transition="in" filter="circle(in)">
                                      <p:cBhvr>
                                        <p:cTn id="26" dur="2000"/>
                                        <p:tgtEl>
                                          <p:spTgt spid="99332"/>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99330"/>
                                        </p:tgtEl>
                                        <p:attrNameLst>
                                          <p:attrName>style.visibility</p:attrName>
                                        </p:attrNameLst>
                                      </p:cBhvr>
                                      <p:to>
                                        <p:strVal val="visible"/>
                                      </p:to>
                                    </p:set>
                                    <p:anim calcmode="lin" valueType="num">
                                      <p:cBhvr>
                                        <p:cTn id="31" dur="1000" fill="hold"/>
                                        <p:tgtEl>
                                          <p:spTgt spid="99330"/>
                                        </p:tgtEl>
                                        <p:attrNameLst>
                                          <p:attrName>ppt_w</p:attrName>
                                        </p:attrNameLst>
                                      </p:cBhvr>
                                      <p:tavLst>
                                        <p:tav tm="0">
                                          <p:val>
                                            <p:strVal val="#ppt_w*0.70"/>
                                          </p:val>
                                        </p:tav>
                                        <p:tav tm="100000">
                                          <p:val>
                                            <p:strVal val="#ppt_w"/>
                                          </p:val>
                                        </p:tav>
                                      </p:tavLst>
                                    </p:anim>
                                    <p:anim calcmode="lin" valueType="num">
                                      <p:cBhvr>
                                        <p:cTn id="32" dur="1000" fill="hold"/>
                                        <p:tgtEl>
                                          <p:spTgt spid="99330"/>
                                        </p:tgtEl>
                                        <p:attrNameLst>
                                          <p:attrName>ppt_h</p:attrName>
                                        </p:attrNameLst>
                                      </p:cBhvr>
                                      <p:tavLst>
                                        <p:tav tm="0">
                                          <p:val>
                                            <p:strVal val="#ppt_h"/>
                                          </p:val>
                                        </p:tav>
                                        <p:tav tm="100000">
                                          <p:val>
                                            <p:strVal val="#ppt_h"/>
                                          </p:val>
                                        </p:tav>
                                      </p:tavLst>
                                    </p:anim>
                                    <p:animEffect transition="in" filter="fade">
                                      <p:cBhvr>
                                        <p:cTn id="33" dur="1000"/>
                                        <p:tgtEl>
                                          <p:spTgt spid="99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5" grpId="0"/>
      <p:bldP spid="9933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3" name="Rectangle 5"/>
          <p:cNvSpPr>
            <a:spLocks noChangeArrowheads="1"/>
          </p:cNvSpPr>
          <p:nvPr/>
        </p:nvSpPr>
        <p:spPr bwMode="auto">
          <a:xfrm>
            <a:off x="3810000" y="228600"/>
            <a:ext cx="6858000" cy="641350"/>
          </a:xfrm>
          <a:prstGeom prst="rect">
            <a:avLst/>
          </a:prstGeom>
          <a:noFill/>
          <a:ln w="9525">
            <a:noFill/>
            <a:miter lim="800000"/>
            <a:headEnd/>
            <a:tailEnd/>
          </a:ln>
          <a:effectLst/>
        </p:spPr>
        <p:txBody>
          <a:bodyPr lIns="92075" tIns="46038" rIns="92075" bIns="46038">
            <a:spAutoFit/>
          </a:bodyPr>
          <a:lstStyle/>
          <a:p>
            <a:r>
              <a:rPr lang="ar-SA" altLang="en-US" sz="3600" b="1">
                <a:solidFill>
                  <a:srgbClr val="CCECFF"/>
                </a:solidFill>
                <a:latin typeface="Arial" charset="0"/>
                <a:cs typeface="Nazanin" pitchFamily="2" charset="-78"/>
              </a:rPr>
              <a:t>ماساژ دست ها و بازوها:</a:t>
            </a:r>
            <a:endParaRPr lang="en-US" altLang="en-US" sz="3600" b="1">
              <a:solidFill>
                <a:srgbClr val="CCECFF"/>
              </a:solidFill>
              <a:latin typeface="Arial" charset="0"/>
              <a:cs typeface="Nazanin" pitchFamily="2" charset="-78"/>
            </a:endParaRPr>
          </a:p>
        </p:txBody>
      </p:sp>
      <p:sp>
        <p:nvSpPr>
          <p:cNvPr id="73739" name="Rectangle 11"/>
          <p:cNvSpPr>
            <a:spLocks noChangeArrowheads="1"/>
          </p:cNvSpPr>
          <p:nvPr/>
        </p:nvSpPr>
        <p:spPr bwMode="auto">
          <a:xfrm>
            <a:off x="3708400" y="3860800"/>
            <a:ext cx="5435600"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دست كودك را بگيريد و به آرام</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و نرم</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از</a:t>
            </a:r>
            <a:endParaRPr lang="en-US" altLang="en-US" sz="2800">
              <a:solidFill>
                <a:srgbClr val="DFC0FF"/>
              </a:solidFill>
              <a:latin typeface="Arial" charset="0"/>
              <a:cs typeface="Nazanin" pitchFamily="2" charset="-78"/>
            </a:endParaRPr>
          </a:p>
        </p:txBody>
      </p:sp>
      <p:sp>
        <p:nvSpPr>
          <p:cNvPr id="73740" name="Rectangle 12"/>
          <p:cNvSpPr>
            <a:spLocks noChangeArrowheads="1"/>
          </p:cNvSpPr>
          <p:nvPr/>
        </p:nvSpPr>
        <p:spPr bwMode="auto">
          <a:xfrm>
            <a:off x="4343400" y="4648200"/>
            <a:ext cx="4800600"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شانه ها تا نوك انگشتان را مالش دهيد.</a:t>
            </a:r>
            <a:endParaRPr lang="en-US" altLang="en-US" sz="2800">
              <a:solidFill>
                <a:srgbClr val="DFC0FF"/>
              </a:solidFill>
              <a:latin typeface="Arial" charset="0"/>
              <a:cs typeface="Nazanin" pitchFamily="2" charset="-78"/>
            </a:endParaRPr>
          </a:p>
        </p:txBody>
      </p:sp>
      <p:sp>
        <p:nvSpPr>
          <p:cNvPr id="73741" name="Rectangle 13"/>
          <p:cNvSpPr>
            <a:spLocks noGrp="1" noChangeArrowheads="1"/>
          </p:cNvSpPr>
          <p:nvPr>
            <p:ph type="title"/>
          </p:nvPr>
        </p:nvSpPr>
        <p:spPr bwMode="auto">
          <a:xfrm>
            <a:off x="0" y="1143000"/>
            <a:ext cx="9144000" cy="1143000"/>
          </a:xfrm>
          <a:noFill/>
          <a:ln>
            <a:miter lim="800000"/>
            <a:headEnd/>
            <a:tailEnd/>
          </a:ln>
        </p:spPr>
        <p:txBody>
          <a:bodyPr vert="horz" wrap="square" lIns="91440" tIns="45720" rIns="91440" bIns="45720" numCol="1" anchor="t" anchorCtr="0" compatLnSpc="1">
            <a:prstTxWarp prst="textNoShape">
              <a:avLst/>
            </a:prstTxWarp>
          </a:bodyPr>
          <a:lstStyle/>
          <a:p>
            <a:pPr algn="r"/>
            <a:r>
              <a:rPr lang="ar-SA" altLang="en-US" sz="2800" b="0">
                <a:solidFill>
                  <a:srgbClr val="DFC0FF"/>
                </a:solidFill>
              </a:rPr>
              <a:t>بايد كودك را همچنان به پشت خواباند يا در صورت</a:t>
            </a:r>
            <a:r>
              <a:rPr lang="fa-IR" altLang="en-US" sz="2800" b="0">
                <a:solidFill>
                  <a:srgbClr val="DFC0FF"/>
                </a:solidFill>
                <a:cs typeface="Arial" charset="0"/>
              </a:rPr>
              <a:t>ی</a:t>
            </a:r>
            <a:r>
              <a:rPr lang="ar-SA" altLang="en-US" sz="2800" b="0">
                <a:solidFill>
                  <a:srgbClr val="DFC0FF"/>
                </a:solidFill>
              </a:rPr>
              <a:t> كه به اندازه كاف</a:t>
            </a:r>
            <a:r>
              <a:rPr lang="fa-IR" altLang="en-US" sz="2800" b="0">
                <a:solidFill>
                  <a:srgbClr val="DFC0FF"/>
                </a:solidFill>
                <a:cs typeface="Arial" charset="0"/>
              </a:rPr>
              <a:t>ی</a:t>
            </a:r>
            <a:r>
              <a:rPr lang="ar-SA" altLang="en-US" sz="2800" b="0">
                <a:solidFill>
                  <a:srgbClr val="DFC0FF"/>
                </a:solidFill>
              </a:rPr>
              <a:t> بزرگ</a:t>
            </a:r>
            <a:endParaRPr lang="en-US" altLang="en-US" sz="2800" b="0">
              <a:solidFill>
                <a:srgbClr val="DFC0FF"/>
              </a:solidFill>
            </a:endParaRPr>
          </a:p>
        </p:txBody>
      </p:sp>
      <p:sp>
        <p:nvSpPr>
          <p:cNvPr id="73742" name="Rectangle 14"/>
          <p:cNvSpPr>
            <a:spLocks noChangeArrowheads="1"/>
          </p:cNvSpPr>
          <p:nvPr/>
        </p:nvSpPr>
        <p:spPr bwMode="auto">
          <a:xfrm>
            <a:off x="4191000" y="1844675"/>
            <a:ext cx="4953000"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rPr>
              <a:t>شده است و م</a:t>
            </a:r>
            <a:r>
              <a:rPr lang="fa-IR" altLang="en-US" sz="2800">
                <a:solidFill>
                  <a:srgbClr val="DFC0FF"/>
                </a:solidFill>
                <a:latin typeface="Arial" charset="0"/>
                <a:cs typeface="Arial" charset="0"/>
              </a:rPr>
              <a:t>ی</a:t>
            </a:r>
            <a:r>
              <a:rPr lang="ar-SA" altLang="en-US" sz="2800">
                <a:solidFill>
                  <a:srgbClr val="DFC0FF"/>
                </a:solidFill>
                <a:latin typeface="Arial" charset="0"/>
              </a:rPr>
              <a:t> تواند بنشينيد او را نشاند.</a:t>
            </a:r>
            <a:endParaRPr lang="en-US" altLang="en-US" sz="2800">
              <a:solidFill>
                <a:srgbClr val="DFC0FF"/>
              </a:solidFill>
              <a:latin typeface="Arial" charset="0"/>
            </a:endParaRPr>
          </a:p>
        </p:txBody>
      </p:sp>
      <p:pic>
        <p:nvPicPr>
          <p:cNvPr id="73745" name="Picture 17" descr="MASSAGE3"/>
          <p:cNvPicPr>
            <a:picLocks noChangeAspect="1" noChangeArrowheads="1"/>
          </p:cNvPicPr>
          <p:nvPr/>
        </p:nvPicPr>
        <p:blipFill>
          <a:blip r:embed="rId2" cstate="print"/>
          <a:srcRect/>
          <a:stretch>
            <a:fillRect/>
          </a:stretch>
        </p:blipFill>
        <p:spPr bwMode="auto">
          <a:xfrm>
            <a:off x="323850" y="3284538"/>
            <a:ext cx="3200400" cy="28194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3733"/>
                                        </p:tgtEl>
                                        <p:attrNameLst>
                                          <p:attrName>style.visibility</p:attrName>
                                        </p:attrNameLst>
                                      </p:cBhvr>
                                      <p:to>
                                        <p:strVal val="visible"/>
                                      </p:to>
                                    </p:set>
                                    <p:animEffect transition="in" filter="circle(in)">
                                      <p:cBhvr>
                                        <p:cTn id="7" dur="2000"/>
                                        <p:tgtEl>
                                          <p:spTgt spid="73733"/>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73741"/>
                                        </p:tgtEl>
                                        <p:attrNameLst>
                                          <p:attrName>style.visibility</p:attrName>
                                        </p:attrNameLst>
                                      </p:cBhvr>
                                      <p:to>
                                        <p:strVal val="visible"/>
                                      </p:to>
                                    </p:set>
                                    <p:anim calcmode="lin" valueType="num">
                                      <p:cBhvr>
                                        <p:cTn id="12" dur="1000" fill="hold"/>
                                        <p:tgtEl>
                                          <p:spTgt spid="73741"/>
                                        </p:tgtEl>
                                        <p:attrNameLst>
                                          <p:attrName>ppt_w</p:attrName>
                                        </p:attrNameLst>
                                      </p:cBhvr>
                                      <p:tavLst>
                                        <p:tav tm="0">
                                          <p:val>
                                            <p:fltVal val="0"/>
                                          </p:val>
                                        </p:tav>
                                        <p:tav tm="100000">
                                          <p:val>
                                            <p:strVal val="#ppt_w"/>
                                          </p:val>
                                        </p:tav>
                                      </p:tavLst>
                                    </p:anim>
                                    <p:anim calcmode="lin" valueType="num">
                                      <p:cBhvr>
                                        <p:cTn id="13" dur="1000" fill="hold"/>
                                        <p:tgtEl>
                                          <p:spTgt spid="73741"/>
                                        </p:tgtEl>
                                        <p:attrNameLst>
                                          <p:attrName>ppt_h</p:attrName>
                                        </p:attrNameLst>
                                      </p:cBhvr>
                                      <p:tavLst>
                                        <p:tav tm="0">
                                          <p:val>
                                            <p:fltVal val="0"/>
                                          </p:val>
                                        </p:tav>
                                        <p:tav tm="100000">
                                          <p:val>
                                            <p:strVal val="#ppt_h"/>
                                          </p:val>
                                        </p:tav>
                                      </p:tavLst>
                                    </p:anim>
                                    <p:anim calcmode="lin" valueType="num">
                                      <p:cBhvr>
                                        <p:cTn id="14" dur="1000" fill="hold"/>
                                        <p:tgtEl>
                                          <p:spTgt spid="73741"/>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7374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73742"/>
                                        </p:tgtEl>
                                        <p:attrNameLst>
                                          <p:attrName>style.visibility</p:attrName>
                                        </p:attrNameLst>
                                      </p:cBhvr>
                                      <p:to>
                                        <p:strVal val="visible"/>
                                      </p:to>
                                    </p:set>
                                    <p:anim calcmode="lin" valueType="num">
                                      <p:cBhvr>
                                        <p:cTn id="20" dur="1000" fill="hold"/>
                                        <p:tgtEl>
                                          <p:spTgt spid="73742"/>
                                        </p:tgtEl>
                                        <p:attrNameLst>
                                          <p:attrName>ppt_w</p:attrName>
                                        </p:attrNameLst>
                                      </p:cBhvr>
                                      <p:tavLst>
                                        <p:tav tm="0">
                                          <p:val>
                                            <p:fltVal val="0"/>
                                          </p:val>
                                        </p:tav>
                                        <p:tav tm="100000">
                                          <p:val>
                                            <p:strVal val="#ppt_w"/>
                                          </p:val>
                                        </p:tav>
                                      </p:tavLst>
                                    </p:anim>
                                    <p:anim calcmode="lin" valueType="num">
                                      <p:cBhvr>
                                        <p:cTn id="21" dur="1000" fill="hold"/>
                                        <p:tgtEl>
                                          <p:spTgt spid="73742"/>
                                        </p:tgtEl>
                                        <p:attrNameLst>
                                          <p:attrName>ppt_h</p:attrName>
                                        </p:attrNameLst>
                                      </p:cBhvr>
                                      <p:tavLst>
                                        <p:tav tm="0">
                                          <p:val>
                                            <p:fltVal val="0"/>
                                          </p:val>
                                        </p:tav>
                                        <p:tav tm="100000">
                                          <p:val>
                                            <p:strVal val="#ppt_h"/>
                                          </p:val>
                                        </p:tav>
                                      </p:tavLst>
                                    </p:anim>
                                    <p:anim calcmode="lin" valueType="num">
                                      <p:cBhvr>
                                        <p:cTn id="22" dur="1000" fill="hold"/>
                                        <p:tgtEl>
                                          <p:spTgt spid="73742"/>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7374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73745"/>
                                        </p:tgtEl>
                                        <p:attrNameLst>
                                          <p:attrName>style.visibility</p:attrName>
                                        </p:attrNameLst>
                                      </p:cBhvr>
                                      <p:to>
                                        <p:strVal val="visible"/>
                                      </p:to>
                                    </p:set>
                                    <p:animEffect transition="in" filter="circle(in)">
                                      <p:cBhvr>
                                        <p:cTn id="28" dur="2000"/>
                                        <p:tgtEl>
                                          <p:spTgt spid="73745"/>
                                        </p:tgtEl>
                                      </p:cBhvr>
                                    </p:animEffect>
                                  </p:childTnLst>
                                </p:cTn>
                              </p:par>
                            </p:childTnLst>
                          </p:cTn>
                        </p:par>
                      </p:childTnLst>
                    </p:cTn>
                  </p:par>
                  <p:par>
                    <p:cTn id="29" fill="hold">
                      <p:stCondLst>
                        <p:cond delay="indefinite"/>
                      </p:stCondLst>
                      <p:childTnLst>
                        <p:par>
                          <p:cTn id="30" fill="hold">
                            <p:stCondLst>
                              <p:cond delay="0"/>
                            </p:stCondLst>
                            <p:childTnLst>
                              <p:par>
                                <p:cTn id="31" presetID="48" presetClass="entr" presetSubtype="0" accel="50000" fill="hold" grpId="0" nodeType="clickEffect">
                                  <p:stCondLst>
                                    <p:cond delay="0"/>
                                  </p:stCondLst>
                                  <p:childTnLst>
                                    <p:set>
                                      <p:cBhvr>
                                        <p:cTn id="32" dur="1" fill="hold">
                                          <p:stCondLst>
                                            <p:cond delay="0"/>
                                          </p:stCondLst>
                                        </p:cTn>
                                        <p:tgtEl>
                                          <p:spTgt spid="73739"/>
                                        </p:tgtEl>
                                        <p:attrNameLst>
                                          <p:attrName>style.visibility</p:attrName>
                                        </p:attrNameLst>
                                      </p:cBhvr>
                                      <p:to>
                                        <p:strVal val="visible"/>
                                      </p:to>
                                    </p:set>
                                    <p:anim calcmode="lin" valueType="num">
                                      <p:cBhvr>
                                        <p:cTn id="33" dur="1000" fill="hold"/>
                                        <p:tgtEl>
                                          <p:spTgt spid="7373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4" dur="1000" fill="hold"/>
                                        <p:tgtEl>
                                          <p:spTgt spid="73739"/>
                                        </p:tgtEl>
                                        <p:attrNameLst>
                                          <p:attrName>ppt_x</p:attrName>
                                        </p:attrNameLst>
                                      </p:cBhvr>
                                      <p:tavLst>
                                        <p:tav tm="0">
                                          <p:val>
                                            <p:fltVal val="-1"/>
                                          </p:val>
                                        </p:tav>
                                        <p:tav tm="50000">
                                          <p:val>
                                            <p:fltVal val="0.95"/>
                                          </p:val>
                                        </p:tav>
                                        <p:tav tm="100000">
                                          <p:val>
                                            <p:strVal val="#ppt_x"/>
                                          </p:val>
                                        </p:tav>
                                      </p:tavLst>
                                    </p:anim>
                                    <p:anim calcmode="lin" valueType="num">
                                      <p:cBhvr>
                                        <p:cTn id="35" dur="1000" fill="hold"/>
                                        <p:tgtEl>
                                          <p:spTgt spid="73739"/>
                                        </p:tgtEl>
                                        <p:attrNameLst>
                                          <p:attrName>ppt_y</p:attrName>
                                        </p:attrNameLst>
                                      </p:cBhvr>
                                      <p:tavLst>
                                        <p:tav tm="0">
                                          <p:val>
                                            <p:strVal val="#ppt_y"/>
                                          </p:val>
                                        </p:tav>
                                        <p:tav tm="100000">
                                          <p:val>
                                            <p:strVal val="#ppt_y"/>
                                          </p:val>
                                        </p:tav>
                                      </p:tavLst>
                                    </p:anim>
                                    <p:animEffect transition="in" filter="fade">
                                      <p:cBhvr>
                                        <p:cTn id="36" dur="1000"/>
                                        <p:tgtEl>
                                          <p:spTgt spid="73739"/>
                                        </p:tgtEl>
                                      </p:cBhvr>
                                    </p:animEffect>
                                  </p:childTnLst>
                                </p:cTn>
                              </p:par>
                            </p:childTnLst>
                          </p:cTn>
                        </p:par>
                      </p:childTnLst>
                    </p:cTn>
                  </p:par>
                  <p:par>
                    <p:cTn id="37" fill="hold">
                      <p:stCondLst>
                        <p:cond delay="indefinite"/>
                      </p:stCondLst>
                      <p:childTnLst>
                        <p:par>
                          <p:cTn id="38" fill="hold">
                            <p:stCondLst>
                              <p:cond delay="0"/>
                            </p:stCondLst>
                            <p:childTnLst>
                              <p:par>
                                <p:cTn id="39" presetID="48" presetClass="entr" presetSubtype="0" accel="50000" fill="hold" grpId="0" nodeType="clickEffect">
                                  <p:stCondLst>
                                    <p:cond delay="0"/>
                                  </p:stCondLst>
                                  <p:childTnLst>
                                    <p:set>
                                      <p:cBhvr>
                                        <p:cTn id="40" dur="1" fill="hold">
                                          <p:stCondLst>
                                            <p:cond delay="0"/>
                                          </p:stCondLst>
                                        </p:cTn>
                                        <p:tgtEl>
                                          <p:spTgt spid="73740"/>
                                        </p:tgtEl>
                                        <p:attrNameLst>
                                          <p:attrName>style.visibility</p:attrName>
                                        </p:attrNameLst>
                                      </p:cBhvr>
                                      <p:to>
                                        <p:strVal val="visible"/>
                                      </p:to>
                                    </p:set>
                                    <p:anim calcmode="lin" valueType="num">
                                      <p:cBhvr>
                                        <p:cTn id="41" dur="1000" fill="hold"/>
                                        <p:tgtEl>
                                          <p:spTgt spid="7374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2" dur="1000" fill="hold"/>
                                        <p:tgtEl>
                                          <p:spTgt spid="73740"/>
                                        </p:tgtEl>
                                        <p:attrNameLst>
                                          <p:attrName>ppt_x</p:attrName>
                                        </p:attrNameLst>
                                      </p:cBhvr>
                                      <p:tavLst>
                                        <p:tav tm="0">
                                          <p:val>
                                            <p:fltVal val="-1"/>
                                          </p:val>
                                        </p:tav>
                                        <p:tav tm="50000">
                                          <p:val>
                                            <p:fltVal val="0.95"/>
                                          </p:val>
                                        </p:tav>
                                        <p:tav tm="100000">
                                          <p:val>
                                            <p:strVal val="#ppt_x"/>
                                          </p:val>
                                        </p:tav>
                                      </p:tavLst>
                                    </p:anim>
                                    <p:anim calcmode="lin" valueType="num">
                                      <p:cBhvr>
                                        <p:cTn id="43" dur="1000" fill="hold"/>
                                        <p:tgtEl>
                                          <p:spTgt spid="73740"/>
                                        </p:tgtEl>
                                        <p:attrNameLst>
                                          <p:attrName>ppt_y</p:attrName>
                                        </p:attrNameLst>
                                      </p:cBhvr>
                                      <p:tavLst>
                                        <p:tav tm="0">
                                          <p:val>
                                            <p:strVal val="#ppt_y"/>
                                          </p:val>
                                        </p:tav>
                                        <p:tav tm="100000">
                                          <p:val>
                                            <p:strVal val="#ppt_y"/>
                                          </p:val>
                                        </p:tav>
                                      </p:tavLst>
                                    </p:anim>
                                    <p:animEffect transition="in" filter="fade">
                                      <p:cBhvr>
                                        <p:cTn id="44" dur="1000"/>
                                        <p:tgtEl>
                                          <p:spTgt spid="737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3" grpId="0"/>
      <p:bldP spid="73739" grpId="0"/>
      <p:bldP spid="73740" grpId="0"/>
      <p:bldP spid="73741" grpId="0"/>
      <p:bldP spid="7374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65" name="Rectangle 13"/>
          <p:cNvSpPr>
            <a:spLocks noChangeArrowheads="1"/>
          </p:cNvSpPr>
          <p:nvPr/>
        </p:nvSpPr>
        <p:spPr bwMode="auto">
          <a:xfrm>
            <a:off x="-3505200" y="5257800"/>
            <a:ext cx="20066000"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دوران</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مالش دهيد.</a:t>
            </a:r>
            <a:endParaRPr lang="en-US" altLang="en-US" sz="2800">
              <a:solidFill>
                <a:srgbClr val="DFC0FF"/>
              </a:solidFill>
              <a:latin typeface="Arial" charset="0"/>
              <a:cs typeface="Nazanin" pitchFamily="2" charset="-78"/>
            </a:endParaRPr>
          </a:p>
        </p:txBody>
      </p:sp>
      <p:sp>
        <p:nvSpPr>
          <p:cNvPr id="74766" name="Rectangle 14"/>
          <p:cNvSpPr>
            <a:spLocks noChangeArrowheads="1"/>
          </p:cNvSpPr>
          <p:nvPr/>
        </p:nvSpPr>
        <p:spPr bwMode="auto">
          <a:xfrm>
            <a:off x="2195513" y="3962400"/>
            <a:ext cx="7832725"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دستها</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كودك را باز كنيد. پشت دستها را نگه داريد و</a:t>
            </a:r>
            <a:endParaRPr lang="en-US" altLang="en-US" sz="2800">
              <a:solidFill>
                <a:srgbClr val="DFC0FF"/>
              </a:solidFill>
              <a:latin typeface="Arial" charset="0"/>
              <a:cs typeface="Nazanin" pitchFamily="2" charset="-78"/>
            </a:endParaRPr>
          </a:p>
        </p:txBody>
      </p:sp>
      <p:sp>
        <p:nvSpPr>
          <p:cNvPr id="74767" name="Rectangle 15"/>
          <p:cNvSpPr>
            <a:spLocks noChangeArrowheads="1"/>
          </p:cNvSpPr>
          <p:nvPr/>
        </p:nvSpPr>
        <p:spPr bwMode="auto">
          <a:xfrm>
            <a:off x="4572000" y="4648200"/>
            <a:ext cx="5105400"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با استفاده از انگشتان خود كف دستها</a:t>
            </a:r>
            <a:endParaRPr lang="en-US" altLang="en-US" sz="2800">
              <a:solidFill>
                <a:srgbClr val="DFC0FF"/>
              </a:solidFill>
              <a:latin typeface="Arial" charset="0"/>
              <a:cs typeface="Nazanin" pitchFamily="2" charset="-78"/>
            </a:endParaRPr>
          </a:p>
        </p:txBody>
      </p:sp>
      <p:sp>
        <p:nvSpPr>
          <p:cNvPr id="74769" name="Rectangle 17"/>
          <p:cNvSpPr>
            <a:spLocks noChangeArrowheads="1"/>
          </p:cNvSpPr>
          <p:nvPr/>
        </p:nvSpPr>
        <p:spPr bwMode="auto">
          <a:xfrm>
            <a:off x="3276600" y="4648200"/>
            <a:ext cx="2022475"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را با حركت</a:t>
            </a:r>
            <a:endParaRPr lang="en-US" altLang="en-US" sz="2800">
              <a:solidFill>
                <a:srgbClr val="DFC0FF"/>
              </a:solidFill>
              <a:latin typeface="Arial" charset="0"/>
              <a:cs typeface="Nazanin" pitchFamily="2" charset="-78"/>
            </a:endParaRPr>
          </a:p>
        </p:txBody>
      </p:sp>
      <p:sp>
        <p:nvSpPr>
          <p:cNvPr id="74771" name="Rectangle 19"/>
          <p:cNvSpPr>
            <a:spLocks noChangeArrowheads="1"/>
          </p:cNvSpPr>
          <p:nvPr/>
        </p:nvSpPr>
        <p:spPr bwMode="auto">
          <a:xfrm>
            <a:off x="3657600" y="533400"/>
            <a:ext cx="5740400"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به آرام</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دستها</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كودك را كه در دستها</a:t>
            </a:r>
            <a:r>
              <a:rPr lang="fa-IR" altLang="en-US" sz="2800">
                <a:solidFill>
                  <a:srgbClr val="DFC0FF"/>
                </a:solidFill>
                <a:latin typeface="Arial" charset="0"/>
                <a:cs typeface="Nazanin" pitchFamily="2" charset="-78"/>
              </a:rPr>
              <a:t>ی</a:t>
            </a:r>
            <a:endParaRPr lang="en-US" altLang="en-US" sz="2800">
              <a:solidFill>
                <a:srgbClr val="DFC0FF"/>
              </a:solidFill>
              <a:latin typeface="Arial" charset="0"/>
              <a:cs typeface="Nazanin" pitchFamily="2" charset="-78"/>
            </a:endParaRPr>
          </a:p>
        </p:txBody>
      </p:sp>
      <p:sp>
        <p:nvSpPr>
          <p:cNvPr id="74772" name="Rectangle 20"/>
          <p:cNvSpPr>
            <a:spLocks noChangeArrowheads="1"/>
          </p:cNvSpPr>
          <p:nvPr/>
        </p:nvSpPr>
        <p:spPr bwMode="auto">
          <a:xfrm>
            <a:off x="4572000" y="1219200"/>
            <a:ext cx="4789488"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شماست از مچ تا شانه ها بپيچانيد.</a:t>
            </a:r>
            <a:endParaRPr lang="en-US" altLang="en-US" sz="2800">
              <a:solidFill>
                <a:srgbClr val="DFC0FF"/>
              </a:solidFill>
              <a:latin typeface="Arial" charset="0"/>
              <a:cs typeface="Nazanin" pitchFamily="2" charset="-78"/>
            </a:endParaRPr>
          </a:p>
        </p:txBody>
      </p:sp>
      <p:pic>
        <p:nvPicPr>
          <p:cNvPr id="74774" name="Picture 22" descr="massage-hand_small"/>
          <p:cNvPicPr>
            <a:picLocks noChangeAspect="1" noChangeArrowheads="1"/>
          </p:cNvPicPr>
          <p:nvPr/>
        </p:nvPicPr>
        <p:blipFill>
          <a:blip r:embed="rId2" cstate="print"/>
          <a:srcRect/>
          <a:stretch>
            <a:fillRect/>
          </a:stretch>
        </p:blipFill>
        <p:spPr bwMode="auto">
          <a:xfrm>
            <a:off x="250825" y="3716338"/>
            <a:ext cx="2819400" cy="2743200"/>
          </a:xfrm>
          <a:prstGeom prst="rect">
            <a:avLst/>
          </a:prstGeom>
          <a:noFill/>
        </p:spPr>
      </p:pic>
      <p:pic>
        <p:nvPicPr>
          <p:cNvPr id="74776" name="Picture 24" descr="massage04_small"/>
          <p:cNvPicPr>
            <a:picLocks noChangeAspect="1" noChangeArrowheads="1"/>
          </p:cNvPicPr>
          <p:nvPr/>
        </p:nvPicPr>
        <p:blipFill>
          <a:blip r:embed="rId3" cstate="print"/>
          <a:srcRect/>
          <a:stretch>
            <a:fillRect/>
          </a:stretch>
        </p:blipFill>
        <p:spPr bwMode="auto">
          <a:xfrm>
            <a:off x="609600" y="381000"/>
            <a:ext cx="2362200" cy="26670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4776"/>
                                        </p:tgtEl>
                                        <p:attrNameLst>
                                          <p:attrName>style.visibility</p:attrName>
                                        </p:attrNameLst>
                                      </p:cBhvr>
                                      <p:to>
                                        <p:strVal val="visible"/>
                                      </p:to>
                                    </p:set>
                                    <p:animEffect transition="in" filter="circle(in)">
                                      <p:cBhvr>
                                        <p:cTn id="7" dur="2000"/>
                                        <p:tgtEl>
                                          <p:spTgt spid="7477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4771"/>
                                        </p:tgtEl>
                                        <p:attrNameLst>
                                          <p:attrName>style.visibility</p:attrName>
                                        </p:attrNameLst>
                                      </p:cBhvr>
                                      <p:to>
                                        <p:strVal val="visible"/>
                                      </p:to>
                                    </p:set>
                                    <p:animEffect transition="in" filter="wipe(down)">
                                      <p:cBhvr>
                                        <p:cTn id="12" dur="500"/>
                                        <p:tgtEl>
                                          <p:spTgt spid="7477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4772"/>
                                        </p:tgtEl>
                                        <p:attrNameLst>
                                          <p:attrName>style.visibility</p:attrName>
                                        </p:attrNameLst>
                                      </p:cBhvr>
                                      <p:to>
                                        <p:strVal val="visible"/>
                                      </p:to>
                                    </p:set>
                                    <p:animEffect transition="in" filter="wipe(down)">
                                      <p:cBhvr>
                                        <p:cTn id="17" dur="500"/>
                                        <p:tgtEl>
                                          <p:spTgt spid="7477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74774"/>
                                        </p:tgtEl>
                                        <p:attrNameLst>
                                          <p:attrName>style.visibility</p:attrName>
                                        </p:attrNameLst>
                                      </p:cBhvr>
                                      <p:to>
                                        <p:strVal val="visible"/>
                                      </p:to>
                                    </p:set>
                                    <p:animEffect transition="in" filter="circle(in)">
                                      <p:cBhvr>
                                        <p:cTn id="22" dur="2000"/>
                                        <p:tgtEl>
                                          <p:spTgt spid="74774"/>
                                        </p:tgtEl>
                                      </p:cBhvr>
                                    </p:animEffect>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74766"/>
                                        </p:tgtEl>
                                        <p:attrNameLst>
                                          <p:attrName>style.visibility</p:attrName>
                                        </p:attrNameLst>
                                      </p:cBhvr>
                                      <p:to>
                                        <p:strVal val="visible"/>
                                      </p:to>
                                    </p:set>
                                    <p:anim calcmode="lin" valueType="num">
                                      <p:cBhvr>
                                        <p:cTn id="27" dur="500" fill="hold"/>
                                        <p:tgtEl>
                                          <p:spTgt spid="74766"/>
                                        </p:tgtEl>
                                        <p:attrNameLst>
                                          <p:attrName>ppt_w</p:attrName>
                                        </p:attrNameLst>
                                      </p:cBhvr>
                                      <p:tavLst>
                                        <p:tav tm="0">
                                          <p:val>
                                            <p:fltVal val="0"/>
                                          </p:val>
                                        </p:tav>
                                        <p:tav tm="100000">
                                          <p:val>
                                            <p:strVal val="#ppt_w"/>
                                          </p:val>
                                        </p:tav>
                                      </p:tavLst>
                                    </p:anim>
                                    <p:anim calcmode="lin" valueType="num">
                                      <p:cBhvr>
                                        <p:cTn id="28" dur="500" fill="hold"/>
                                        <p:tgtEl>
                                          <p:spTgt spid="74766"/>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74767"/>
                                        </p:tgtEl>
                                        <p:attrNameLst>
                                          <p:attrName>style.visibility</p:attrName>
                                        </p:attrNameLst>
                                      </p:cBhvr>
                                      <p:to>
                                        <p:strVal val="visible"/>
                                      </p:to>
                                    </p:set>
                                    <p:animEffect transition="in" filter="wipe(down)">
                                      <p:cBhvr>
                                        <p:cTn id="33" dur="500"/>
                                        <p:tgtEl>
                                          <p:spTgt spid="74767"/>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74769"/>
                                        </p:tgtEl>
                                        <p:attrNameLst>
                                          <p:attrName>style.visibility</p:attrName>
                                        </p:attrNameLst>
                                      </p:cBhvr>
                                      <p:to>
                                        <p:strVal val="visible"/>
                                      </p:to>
                                    </p:set>
                                    <p:animEffect transition="in" filter="wipe(down)">
                                      <p:cBhvr>
                                        <p:cTn id="36" dur="500"/>
                                        <p:tgtEl>
                                          <p:spTgt spid="74769"/>
                                        </p:tgtEl>
                                      </p:cBhvr>
                                    </p:animEffect>
                                  </p:childTnLst>
                                </p:cTn>
                              </p:par>
                            </p:childTnLst>
                          </p:cTn>
                        </p:par>
                      </p:childTnLst>
                    </p:cTn>
                  </p:par>
                  <p:par>
                    <p:cTn id="37" fill="hold">
                      <p:stCondLst>
                        <p:cond delay="indefinite"/>
                      </p:stCondLst>
                      <p:childTnLst>
                        <p:par>
                          <p:cTn id="38" fill="hold">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74765"/>
                                        </p:tgtEl>
                                        <p:attrNameLst>
                                          <p:attrName>style.visibility</p:attrName>
                                        </p:attrNameLst>
                                      </p:cBhvr>
                                      <p:to>
                                        <p:strVal val="visible"/>
                                      </p:to>
                                    </p:set>
                                    <p:anim calcmode="lin" valueType="num">
                                      <p:cBhvr>
                                        <p:cTn id="41" dur="500" fill="hold"/>
                                        <p:tgtEl>
                                          <p:spTgt spid="74765"/>
                                        </p:tgtEl>
                                        <p:attrNameLst>
                                          <p:attrName>ppt_w</p:attrName>
                                        </p:attrNameLst>
                                      </p:cBhvr>
                                      <p:tavLst>
                                        <p:tav tm="0">
                                          <p:val>
                                            <p:fltVal val="0"/>
                                          </p:val>
                                        </p:tav>
                                        <p:tav tm="100000">
                                          <p:val>
                                            <p:strVal val="#ppt_w"/>
                                          </p:val>
                                        </p:tav>
                                      </p:tavLst>
                                    </p:anim>
                                    <p:anim calcmode="lin" valueType="num">
                                      <p:cBhvr>
                                        <p:cTn id="42" dur="500" fill="hold"/>
                                        <p:tgtEl>
                                          <p:spTgt spid="7476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5" grpId="0"/>
      <p:bldP spid="74766" grpId="0"/>
      <p:bldP spid="74767" grpId="0"/>
      <p:bldP spid="74769" grpId="0"/>
      <p:bldP spid="74771" grpId="0"/>
      <p:bldP spid="7477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ChangeArrowheads="1"/>
          </p:cNvSpPr>
          <p:nvPr/>
        </p:nvSpPr>
        <p:spPr bwMode="auto">
          <a:xfrm>
            <a:off x="323850" y="3048000"/>
            <a:ext cx="9793288"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هر كدام از انگشتان را به نوبت با به آرامي بازكردنشان ماساژ دهيد.</a:t>
            </a:r>
            <a:endParaRPr lang="en-US" altLang="en-US" sz="2800">
              <a:solidFill>
                <a:srgbClr val="DFC0FF"/>
              </a:solidFill>
              <a:latin typeface="Arial" charset="0"/>
              <a:cs typeface="Nazanin" pitchFamily="2" charset="-78"/>
            </a:endParaRPr>
          </a:p>
        </p:txBody>
      </p:sp>
      <p:sp>
        <p:nvSpPr>
          <p:cNvPr id="77829" name="Rectangle 5"/>
          <p:cNvSpPr>
            <a:spLocks noChangeArrowheads="1"/>
          </p:cNvSpPr>
          <p:nvPr/>
        </p:nvSpPr>
        <p:spPr bwMode="auto">
          <a:xfrm>
            <a:off x="2057400" y="3581400"/>
            <a:ext cx="7924800"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بازوها</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كودك را به آرام</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و نرم</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بكشيد و خم كنيد.</a:t>
            </a:r>
            <a:endParaRPr lang="en-US" altLang="en-US" sz="2800">
              <a:solidFill>
                <a:srgbClr val="DFC0FF"/>
              </a:solidFill>
              <a:latin typeface="Arial" charset="0"/>
              <a:cs typeface="Nazanin" pitchFamily="2" charset="-78"/>
            </a:endParaRPr>
          </a:p>
        </p:txBody>
      </p:sp>
      <p:sp>
        <p:nvSpPr>
          <p:cNvPr id="77830" name="Rectangle 6"/>
          <p:cNvSpPr>
            <a:spLocks noChangeArrowheads="1"/>
          </p:cNvSpPr>
          <p:nvPr/>
        </p:nvSpPr>
        <p:spPr bwMode="auto">
          <a:xfrm>
            <a:off x="684213" y="4267200"/>
            <a:ext cx="8459787"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دستها</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كودك را نگه داريد و مالش را از نوك انگشتان شروع كنيد و به</a:t>
            </a:r>
            <a:endParaRPr lang="en-US" altLang="en-US" sz="2800">
              <a:solidFill>
                <a:srgbClr val="DFC0FF"/>
              </a:solidFill>
              <a:latin typeface="Arial" charset="0"/>
              <a:cs typeface="Nazanin" pitchFamily="2" charset="-78"/>
            </a:endParaRPr>
          </a:p>
        </p:txBody>
      </p:sp>
      <p:sp>
        <p:nvSpPr>
          <p:cNvPr id="77831" name="Rectangle 7"/>
          <p:cNvSpPr>
            <a:spLocks noChangeArrowheads="1"/>
          </p:cNvSpPr>
          <p:nvPr/>
        </p:nvSpPr>
        <p:spPr bwMode="auto">
          <a:xfrm>
            <a:off x="-468313" y="4953000"/>
            <a:ext cx="10763251"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شانه ها برسيد. با نگه داشتن دستها</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كودك در دست خود و با به آرام</a:t>
            </a:r>
            <a:r>
              <a:rPr lang="fa-IR" altLang="en-US" sz="2800">
                <a:solidFill>
                  <a:srgbClr val="DFC0FF"/>
                </a:solidFill>
                <a:latin typeface="Arial" charset="0"/>
                <a:cs typeface="Nazanin" pitchFamily="2" charset="-78"/>
              </a:rPr>
              <a:t>ی</a:t>
            </a:r>
            <a:endParaRPr lang="en-US" altLang="en-US" sz="2800">
              <a:solidFill>
                <a:srgbClr val="DFC0FF"/>
              </a:solidFill>
              <a:latin typeface="Arial" charset="0"/>
              <a:cs typeface="Nazanin" pitchFamily="2" charset="-78"/>
            </a:endParaRPr>
          </a:p>
        </p:txBody>
      </p:sp>
      <p:sp>
        <p:nvSpPr>
          <p:cNvPr id="77832" name="Rectangle 8"/>
          <p:cNvSpPr>
            <a:spLocks noChangeArrowheads="1"/>
          </p:cNvSpPr>
          <p:nvPr/>
        </p:nvSpPr>
        <p:spPr bwMode="auto">
          <a:xfrm>
            <a:off x="2484438" y="5661025"/>
            <a:ext cx="4457700" cy="519113"/>
          </a:xfrm>
          <a:prstGeom prst="rect">
            <a:avLst/>
          </a:prstGeom>
          <a:noFill/>
          <a:ln w="9525">
            <a:noFill/>
            <a:miter lim="800000"/>
            <a:headEnd/>
            <a:tailEnd/>
          </a:ln>
          <a:effectLst/>
        </p:spPr>
        <p:txBody>
          <a:bodyPr wrap="none" lIns="92075" tIns="46038" rIns="92075" bIns="46038">
            <a:spAutoFit/>
          </a:bodyPr>
          <a:lstStyle/>
          <a:p>
            <a:r>
              <a:rPr lang="ar-SA" altLang="en-US" sz="2800">
                <a:solidFill>
                  <a:srgbClr val="DFC0FF"/>
                </a:solidFill>
                <a:latin typeface="Arial" charset="0"/>
                <a:cs typeface="Nazanin" pitchFamily="2" charset="-78"/>
              </a:rPr>
              <a:t>كشيدن آنها ماساژ را به پايان برسانيد.</a:t>
            </a:r>
            <a:endParaRPr lang="en-US" altLang="en-US" sz="2800">
              <a:solidFill>
                <a:srgbClr val="DFC0FF"/>
              </a:solidFill>
              <a:latin typeface="Arial" charset="0"/>
              <a:cs typeface="Nazanin" pitchFamily="2" charset="-78"/>
            </a:endParaRPr>
          </a:p>
        </p:txBody>
      </p:sp>
      <p:sp>
        <p:nvSpPr>
          <p:cNvPr id="77834" name="Rectangle 10"/>
          <p:cNvSpPr>
            <a:spLocks noChangeArrowheads="1"/>
          </p:cNvSpPr>
          <p:nvPr/>
        </p:nvSpPr>
        <p:spPr bwMode="auto">
          <a:xfrm>
            <a:off x="3203575" y="533400"/>
            <a:ext cx="6472238"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به آرام</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و نرم</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مچ دستها را در جهت گردش</a:t>
            </a:r>
            <a:endParaRPr lang="en-US" altLang="en-US" sz="2800">
              <a:solidFill>
                <a:srgbClr val="DFC0FF"/>
              </a:solidFill>
              <a:latin typeface="Arial" charset="0"/>
              <a:cs typeface="Nazanin" pitchFamily="2" charset="-78"/>
            </a:endParaRPr>
          </a:p>
        </p:txBody>
      </p:sp>
      <p:sp>
        <p:nvSpPr>
          <p:cNvPr id="77835" name="Rectangle 11"/>
          <p:cNvSpPr>
            <a:spLocks noChangeArrowheads="1"/>
          </p:cNvSpPr>
          <p:nvPr/>
        </p:nvSpPr>
        <p:spPr bwMode="auto">
          <a:xfrm>
            <a:off x="3419475" y="1066800"/>
            <a:ext cx="6570663"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latin typeface="Arial" charset="0"/>
                <a:cs typeface="Nazanin" pitchFamily="2" charset="-78"/>
              </a:rPr>
              <a:t>عقربه ها</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ساعت و برعكس ماساژ دهيد.</a:t>
            </a:r>
            <a:endParaRPr lang="en-US" altLang="en-US" sz="2800">
              <a:solidFill>
                <a:srgbClr val="DFC0FF"/>
              </a:solidFill>
              <a:latin typeface="Arial" charset="0"/>
              <a:cs typeface="Nazanin" pitchFamily="2" charset="-78"/>
            </a:endParaRPr>
          </a:p>
        </p:txBody>
      </p:sp>
      <p:pic>
        <p:nvPicPr>
          <p:cNvPr id="77837" name="Picture 13" descr="6001_PressHand"/>
          <p:cNvPicPr>
            <a:picLocks noChangeAspect="1" noChangeArrowheads="1"/>
          </p:cNvPicPr>
          <p:nvPr/>
        </p:nvPicPr>
        <p:blipFill>
          <a:blip r:embed="rId2" cstate="print"/>
          <a:srcRect/>
          <a:stretch>
            <a:fillRect/>
          </a:stretch>
        </p:blipFill>
        <p:spPr bwMode="auto">
          <a:xfrm>
            <a:off x="250825" y="333375"/>
            <a:ext cx="3429000" cy="25908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7837"/>
                                        </p:tgtEl>
                                        <p:attrNameLst>
                                          <p:attrName>style.visibility</p:attrName>
                                        </p:attrNameLst>
                                      </p:cBhvr>
                                      <p:to>
                                        <p:strVal val="visible"/>
                                      </p:to>
                                    </p:set>
                                    <p:anim calcmode="lin" valueType="num">
                                      <p:cBhvr>
                                        <p:cTn id="7" dur="1000" fill="hold"/>
                                        <p:tgtEl>
                                          <p:spTgt spid="77837"/>
                                        </p:tgtEl>
                                        <p:attrNameLst>
                                          <p:attrName>ppt_w</p:attrName>
                                        </p:attrNameLst>
                                      </p:cBhvr>
                                      <p:tavLst>
                                        <p:tav tm="0">
                                          <p:val>
                                            <p:strVal val="#ppt_w*0.70"/>
                                          </p:val>
                                        </p:tav>
                                        <p:tav tm="100000">
                                          <p:val>
                                            <p:strVal val="#ppt_w"/>
                                          </p:val>
                                        </p:tav>
                                      </p:tavLst>
                                    </p:anim>
                                    <p:anim calcmode="lin" valueType="num">
                                      <p:cBhvr>
                                        <p:cTn id="8" dur="1000" fill="hold"/>
                                        <p:tgtEl>
                                          <p:spTgt spid="77837"/>
                                        </p:tgtEl>
                                        <p:attrNameLst>
                                          <p:attrName>ppt_h</p:attrName>
                                        </p:attrNameLst>
                                      </p:cBhvr>
                                      <p:tavLst>
                                        <p:tav tm="0">
                                          <p:val>
                                            <p:strVal val="#ppt_h"/>
                                          </p:val>
                                        </p:tav>
                                        <p:tav tm="100000">
                                          <p:val>
                                            <p:strVal val="#ppt_h"/>
                                          </p:val>
                                        </p:tav>
                                      </p:tavLst>
                                    </p:anim>
                                    <p:animEffect transition="in" filter="fade">
                                      <p:cBhvr>
                                        <p:cTn id="9" dur="1000"/>
                                        <p:tgtEl>
                                          <p:spTgt spid="7783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7834"/>
                                        </p:tgtEl>
                                        <p:attrNameLst>
                                          <p:attrName>style.visibility</p:attrName>
                                        </p:attrNameLst>
                                      </p:cBhvr>
                                      <p:to>
                                        <p:strVal val="visible"/>
                                      </p:to>
                                    </p:set>
                                    <p:anim calcmode="lin" valueType="num">
                                      <p:cBhvr>
                                        <p:cTn id="14" dur="1000" fill="hold"/>
                                        <p:tgtEl>
                                          <p:spTgt spid="77834"/>
                                        </p:tgtEl>
                                        <p:attrNameLst>
                                          <p:attrName>ppt_w</p:attrName>
                                        </p:attrNameLst>
                                      </p:cBhvr>
                                      <p:tavLst>
                                        <p:tav tm="0">
                                          <p:val>
                                            <p:strVal val="#ppt_w*0.70"/>
                                          </p:val>
                                        </p:tav>
                                        <p:tav tm="100000">
                                          <p:val>
                                            <p:strVal val="#ppt_w"/>
                                          </p:val>
                                        </p:tav>
                                      </p:tavLst>
                                    </p:anim>
                                    <p:anim calcmode="lin" valueType="num">
                                      <p:cBhvr>
                                        <p:cTn id="15" dur="1000" fill="hold"/>
                                        <p:tgtEl>
                                          <p:spTgt spid="77834"/>
                                        </p:tgtEl>
                                        <p:attrNameLst>
                                          <p:attrName>ppt_h</p:attrName>
                                        </p:attrNameLst>
                                      </p:cBhvr>
                                      <p:tavLst>
                                        <p:tav tm="0">
                                          <p:val>
                                            <p:strVal val="#ppt_h"/>
                                          </p:val>
                                        </p:tav>
                                        <p:tav tm="100000">
                                          <p:val>
                                            <p:strVal val="#ppt_h"/>
                                          </p:val>
                                        </p:tav>
                                      </p:tavLst>
                                    </p:anim>
                                    <p:animEffect transition="in" filter="fade">
                                      <p:cBhvr>
                                        <p:cTn id="16" dur="1000"/>
                                        <p:tgtEl>
                                          <p:spTgt spid="7783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7835"/>
                                        </p:tgtEl>
                                        <p:attrNameLst>
                                          <p:attrName>style.visibility</p:attrName>
                                        </p:attrNameLst>
                                      </p:cBhvr>
                                      <p:to>
                                        <p:strVal val="visible"/>
                                      </p:to>
                                    </p:set>
                                    <p:anim calcmode="lin" valueType="num">
                                      <p:cBhvr>
                                        <p:cTn id="21" dur="1000" fill="hold"/>
                                        <p:tgtEl>
                                          <p:spTgt spid="77835"/>
                                        </p:tgtEl>
                                        <p:attrNameLst>
                                          <p:attrName>ppt_w</p:attrName>
                                        </p:attrNameLst>
                                      </p:cBhvr>
                                      <p:tavLst>
                                        <p:tav tm="0">
                                          <p:val>
                                            <p:strVal val="#ppt_w*0.70"/>
                                          </p:val>
                                        </p:tav>
                                        <p:tav tm="100000">
                                          <p:val>
                                            <p:strVal val="#ppt_w"/>
                                          </p:val>
                                        </p:tav>
                                      </p:tavLst>
                                    </p:anim>
                                    <p:anim calcmode="lin" valueType="num">
                                      <p:cBhvr>
                                        <p:cTn id="22" dur="1000" fill="hold"/>
                                        <p:tgtEl>
                                          <p:spTgt spid="77835"/>
                                        </p:tgtEl>
                                        <p:attrNameLst>
                                          <p:attrName>ppt_h</p:attrName>
                                        </p:attrNameLst>
                                      </p:cBhvr>
                                      <p:tavLst>
                                        <p:tav tm="0">
                                          <p:val>
                                            <p:strVal val="#ppt_h"/>
                                          </p:val>
                                        </p:tav>
                                        <p:tav tm="100000">
                                          <p:val>
                                            <p:strVal val="#ppt_h"/>
                                          </p:val>
                                        </p:tav>
                                      </p:tavLst>
                                    </p:anim>
                                    <p:animEffect transition="in" filter="fade">
                                      <p:cBhvr>
                                        <p:cTn id="23" dur="1000"/>
                                        <p:tgtEl>
                                          <p:spTgt spid="77835"/>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7828"/>
                                        </p:tgtEl>
                                        <p:attrNameLst>
                                          <p:attrName>style.visibility</p:attrName>
                                        </p:attrNameLst>
                                      </p:cBhvr>
                                      <p:to>
                                        <p:strVal val="visible"/>
                                      </p:to>
                                    </p:set>
                                    <p:anim calcmode="lin" valueType="num">
                                      <p:cBhvr>
                                        <p:cTn id="28" dur="1000" fill="hold"/>
                                        <p:tgtEl>
                                          <p:spTgt spid="77828"/>
                                        </p:tgtEl>
                                        <p:attrNameLst>
                                          <p:attrName>ppt_w</p:attrName>
                                        </p:attrNameLst>
                                      </p:cBhvr>
                                      <p:tavLst>
                                        <p:tav tm="0">
                                          <p:val>
                                            <p:strVal val="#ppt_w*0.70"/>
                                          </p:val>
                                        </p:tav>
                                        <p:tav tm="100000">
                                          <p:val>
                                            <p:strVal val="#ppt_w"/>
                                          </p:val>
                                        </p:tav>
                                      </p:tavLst>
                                    </p:anim>
                                    <p:anim calcmode="lin" valueType="num">
                                      <p:cBhvr>
                                        <p:cTn id="29" dur="1000" fill="hold"/>
                                        <p:tgtEl>
                                          <p:spTgt spid="77828"/>
                                        </p:tgtEl>
                                        <p:attrNameLst>
                                          <p:attrName>ppt_h</p:attrName>
                                        </p:attrNameLst>
                                      </p:cBhvr>
                                      <p:tavLst>
                                        <p:tav tm="0">
                                          <p:val>
                                            <p:strVal val="#ppt_h"/>
                                          </p:val>
                                        </p:tav>
                                        <p:tav tm="100000">
                                          <p:val>
                                            <p:strVal val="#ppt_h"/>
                                          </p:val>
                                        </p:tav>
                                      </p:tavLst>
                                    </p:anim>
                                    <p:animEffect transition="in" filter="fade">
                                      <p:cBhvr>
                                        <p:cTn id="30" dur="1000"/>
                                        <p:tgtEl>
                                          <p:spTgt spid="77828"/>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7829"/>
                                        </p:tgtEl>
                                        <p:attrNameLst>
                                          <p:attrName>style.visibility</p:attrName>
                                        </p:attrNameLst>
                                      </p:cBhvr>
                                      <p:to>
                                        <p:strVal val="visible"/>
                                      </p:to>
                                    </p:set>
                                    <p:anim calcmode="lin" valueType="num">
                                      <p:cBhvr>
                                        <p:cTn id="35" dur="1000" fill="hold"/>
                                        <p:tgtEl>
                                          <p:spTgt spid="77829"/>
                                        </p:tgtEl>
                                        <p:attrNameLst>
                                          <p:attrName>ppt_w</p:attrName>
                                        </p:attrNameLst>
                                      </p:cBhvr>
                                      <p:tavLst>
                                        <p:tav tm="0">
                                          <p:val>
                                            <p:strVal val="#ppt_w*0.70"/>
                                          </p:val>
                                        </p:tav>
                                        <p:tav tm="100000">
                                          <p:val>
                                            <p:strVal val="#ppt_w"/>
                                          </p:val>
                                        </p:tav>
                                      </p:tavLst>
                                    </p:anim>
                                    <p:anim calcmode="lin" valueType="num">
                                      <p:cBhvr>
                                        <p:cTn id="36" dur="1000" fill="hold"/>
                                        <p:tgtEl>
                                          <p:spTgt spid="77829"/>
                                        </p:tgtEl>
                                        <p:attrNameLst>
                                          <p:attrName>ppt_h</p:attrName>
                                        </p:attrNameLst>
                                      </p:cBhvr>
                                      <p:tavLst>
                                        <p:tav tm="0">
                                          <p:val>
                                            <p:strVal val="#ppt_h"/>
                                          </p:val>
                                        </p:tav>
                                        <p:tav tm="100000">
                                          <p:val>
                                            <p:strVal val="#ppt_h"/>
                                          </p:val>
                                        </p:tav>
                                      </p:tavLst>
                                    </p:anim>
                                    <p:animEffect transition="in" filter="fade">
                                      <p:cBhvr>
                                        <p:cTn id="37" dur="1000"/>
                                        <p:tgtEl>
                                          <p:spTgt spid="77829"/>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7830"/>
                                        </p:tgtEl>
                                        <p:attrNameLst>
                                          <p:attrName>style.visibility</p:attrName>
                                        </p:attrNameLst>
                                      </p:cBhvr>
                                      <p:to>
                                        <p:strVal val="visible"/>
                                      </p:to>
                                    </p:set>
                                    <p:anim calcmode="lin" valueType="num">
                                      <p:cBhvr>
                                        <p:cTn id="42" dur="1000" fill="hold"/>
                                        <p:tgtEl>
                                          <p:spTgt spid="77830"/>
                                        </p:tgtEl>
                                        <p:attrNameLst>
                                          <p:attrName>ppt_w</p:attrName>
                                        </p:attrNameLst>
                                      </p:cBhvr>
                                      <p:tavLst>
                                        <p:tav tm="0">
                                          <p:val>
                                            <p:strVal val="#ppt_w*0.70"/>
                                          </p:val>
                                        </p:tav>
                                        <p:tav tm="100000">
                                          <p:val>
                                            <p:strVal val="#ppt_w"/>
                                          </p:val>
                                        </p:tav>
                                      </p:tavLst>
                                    </p:anim>
                                    <p:anim calcmode="lin" valueType="num">
                                      <p:cBhvr>
                                        <p:cTn id="43" dur="1000" fill="hold"/>
                                        <p:tgtEl>
                                          <p:spTgt spid="77830"/>
                                        </p:tgtEl>
                                        <p:attrNameLst>
                                          <p:attrName>ppt_h</p:attrName>
                                        </p:attrNameLst>
                                      </p:cBhvr>
                                      <p:tavLst>
                                        <p:tav tm="0">
                                          <p:val>
                                            <p:strVal val="#ppt_h"/>
                                          </p:val>
                                        </p:tav>
                                        <p:tav tm="100000">
                                          <p:val>
                                            <p:strVal val="#ppt_h"/>
                                          </p:val>
                                        </p:tav>
                                      </p:tavLst>
                                    </p:anim>
                                    <p:animEffect transition="in" filter="fade">
                                      <p:cBhvr>
                                        <p:cTn id="44" dur="1000"/>
                                        <p:tgtEl>
                                          <p:spTgt spid="77830"/>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7831"/>
                                        </p:tgtEl>
                                        <p:attrNameLst>
                                          <p:attrName>style.visibility</p:attrName>
                                        </p:attrNameLst>
                                      </p:cBhvr>
                                      <p:to>
                                        <p:strVal val="visible"/>
                                      </p:to>
                                    </p:set>
                                    <p:anim calcmode="lin" valueType="num">
                                      <p:cBhvr>
                                        <p:cTn id="49" dur="1000" fill="hold"/>
                                        <p:tgtEl>
                                          <p:spTgt spid="77831"/>
                                        </p:tgtEl>
                                        <p:attrNameLst>
                                          <p:attrName>ppt_w</p:attrName>
                                        </p:attrNameLst>
                                      </p:cBhvr>
                                      <p:tavLst>
                                        <p:tav tm="0">
                                          <p:val>
                                            <p:strVal val="#ppt_w*0.70"/>
                                          </p:val>
                                        </p:tav>
                                        <p:tav tm="100000">
                                          <p:val>
                                            <p:strVal val="#ppt_w"/>
                                          </p:val>
                                        </p:tav>
                                      </p:tavLst>
                                    </p:anim>
                                    <p:anim calcmode="lin" valueType="num">
                                      <p:cBhvr>
                                        <p:cTn id="50" dur="1000" fill="hold"/>
                                        <p:tgtEl>
                                          <p:spTgt spid="77831"/>
                                        </p:tgtEl>
                                        <p:attrNameLst>
                                          <p:attrName>ppt_h</p:attrName>
                                        </p:attrNameLst>
                                      </p:cBhvr>
                                      <p:tavLst>
                                        <p:tav tm="0">
                                          <p:val>
                                            <p:strVal val="#ppt_h"/>
                                          </p:val>
                                        </p:tav>
                                        <p:tav tm="100000">
                                          <p:val>
                                            <p:strVal val="#ppt_h"/>
                                          </p:val>
                                        </p:tav>
                                      </p:tavLst>
                                    </p:anim>
                                    <p:animEffect transition="in" filter="fade">
                                      <p:cBhvr>
                                        <p:cTn id="51" dur="1000"/>
                                        <p:tgtEl>
                                          <p:spTgt spid="77831"/>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77832"/>
                                        </p:tgtEl>
                                        <p:attrNameLst>
                                          <p:attrName>style.visibility</p:attrName>
                                        </p:attrNameLst>
                                      </p:cBhvr>
                                      <p:to>
                                        <p:strVal val="visible"/>
                                      </p:to>
                                    </p:set>
                                    <p:anim calcmode="lin" valueType="num">
                                      <p:cBhvr>
                                        <p:cTn id="56" dur="1000" fill="hold"/>
                                        <p:tgtEl>
                                          <p:spTgt spid="77832"/>
                                        </p:tgtEl>
                                        <p:attrNameLst>
                                          <p:attrName>ppt_w</p:attrName>
                                        </p:attrNameLst>
                                      </p:cBhvr>
                                      <p:tavLst>
                                        <p:tav tm="0">
                                          <p:val>
                                            <p:strVal val="#ppt_w*0.70"/>
                                          </p:val>
                                        </p:tav>
                                        <p:tav tm="100000">
                                          <p:val>
                                            <p:strVal val="#ppt_w"/>
                                          </p:val>
                                        </p:tav>
                                      </p:tavLst>
                                    </p:anim>
                                    <p:anim calcmode="lin" valueType="num">
                                      <p:cBhvr>
                                        <p:cTn id="57" dur="1000" fill="hold"/>
                                        <p:tgtEl>
                                          <p:spTgt spid="77832"/>
                                        </p:tgtEl>
                                        <p:attrNameLst>
                                          <p:attrName>ppt_h</p:attrName>
                                        </p:attrNameLst>
                                      </p:cBhvr>
                                      <p:tavLst>
                                        <p:tav tm="0">
                                          <p:val>
                                            <p:strVal val="#ppt_h"/>
                                          </p:val>
                                        </p:tav>
                                        <p:tav tm="100000">
                                          <p:val>
                                            <p:strVal val="#ppt_h"/>
                                          </p:val>
                                        </p:tav>
                                      </p:tavLst>
                                    </p:anim>
                                    <p:animEffect transition="in" filter="fade">
                                      <p:cBhvr>
                                        <p:cTn id="58" dur="1000"/>
                                        <p:tgtEl>
                                          <p:spTgt spid="778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p:bldP spid="77829" grpId="0"/>
      <p:bldP spid="77830" grpId="0"/>
      <p:bldP spid="77831" grpId="0"/>
      <p:bldP spid="77832" grpId="0"/>
      <p:bldP spid="77834" grpId="0"/>
      <p:bldP spid="7783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0" y="765175"/>
            <a:ext cx="9144000" cy="1143000"/>
          </a:xfrm>
          <a:noFill/>
          <a:ln>
            <a:miter lim="800000"/>
            <a:headEnd/>
            <a:tailEnd/>
          </a:ln>
        </p:spPr>
        <p:txBody>
          <a:bodyPr vert="horz" wrap="square" lIns="91440" tIns="45720" rIns="91440" bIns="45720" numCol="1" anchor="t" anchorCtr="0" compatLnSpc="1">
            <a:prstTxWarp prst="textNoShape">
              <a:avLst/>
            </a:prstTxWarp>
          </a:bodyPr>
          <a:lstStyle/>
          <a:p>
            <a:pPr algn="r"/>
            <a:r>
              <a:rPr lang="ar-SA" altLang="en-US" sz="2800" b="0">
                <a:solidFill>
                  <a:srgbClr val="DFC0FF"/>
                </a:solidFill>
                <a:cs typeface="Nazanin" pitchFamily="2" charset="-78"/>
              </a:rPr>
              <a:t>عادت دادن نوزاد به ماساژ سر و صورت كم</a:t>
            </a:r>
            <a:r>
              <a:rPr lang="fa-IR" altLang="en-US" sz="2800" b="0">
                <a:solidFill>
                  <a:srgbClr val="DFC0FF"/>
                </a:solidFill>
                <a:cs typeface="Nazanin" pitchFamily="2" charset="-78"/>
              </a:rPr>
              <a:t>ی</a:t>
            </a:r>
            <a:r>
              <a:rPr lang="ar-SA" altLang="en-US" sz="2800" b="0">
                <a:solidFill>
                  <a:srgbClr val="DFC0FF"/>
                </a:solidFill>
                <a:cs typeface="Nazanin" pitchFamily="2" charset="-78"/>
              </a:rPr>
              <a:t> دشوار است چون تقريبا همه بچه ها و به خصوص آنهاي</a:t>
            </a:r>
            <a:r>
              <a:rPr lang="fa-IR" altLang="en-US" sz="2800" b="0">
                <a:solidFill>
                  <a:srgbClr val="DFC0FF"/>
                </a:solidFill>
                <a:cs typeface="Nazanin" pitchFamily="2" charset="-78"/>
              </a:rPr>
              <a:t>ی</a:t>
            </a:r>
            <a:r>
              <a:rPr lang="ar-SA" altLang="en-US" sz="2800" b="0">
                <a:solidFill>
                  <a:srgbClr val="DFC0FF"/>
                </a:solidFill>
                <a:cs typeface="Nazanin" pitchFamily="2" charset="-78"/>
              </a:rPr>
              <a:t> كه سن كمتر</a:t>
            </a:r>
            <a:r>
              <a:rPr lang="fa-IR" altLang="en-US" sz="2800" b="0">
                <a:solidFill>
                  <a:srgbClr val="DFC0FF"/>
                </a:solidFill>
                <a:cs typeface="Nazanin" pitchFamily="2" charset="-78"/>
              </a:rPr>
              <a:t>ی</a:t>
            </a:r>
            <a:r>
              <a:rPr lang="ar-SA" altLang="en-US" sz="2800" b="0">
                <a:solidFill>
                  <a:srgbClr val="DFC0FF"/>
                </a:solidFill>
                <a:cs typeface="Nazanin" pitchFamily="2" charset="-78"/>
              </a:rPr>
              <a:t> دارند، به شدت در مقابل اين ماساژ مقاومت م</a:t>
            </a:r>
            <a:r>
              <a:rPr lang="fa-IR" altLang="en-US" sz="2800" b="0">
                <a:solidFill>
                  <a:srgbClr val="DFC0FF"/>
                </a:solidFill>
                <a:cs typeface="Nazanin" pitchFamily="2" charset="-78"/>
              </a:rPr>
              <a:t>ی</a:t>
            </a:r>
            <a:r>
              <a:rPr lang="ar-SA" altLang="en-US" sz="2800" b="0">
                <a:solidFill>
                  <a:srgbClr val="DFC0FF"/>
                </a:solidFill>
                <a:cs typeface="Nazanin" pitchFamily="2" charset="-78"/>
              </a:rPr>
              <a:t> كنند، گر چه بعد از مدت كوتاه</a:t>
            </a:r>
            <a:r>
              <a:rPr lang="fa-IR" altLang="en-US" sz="2800" b="0">
                <a:solidFill>
                  <a:srgbClr val="DFC0FF"/>
                </a:solidFill>
                <a:cs typeface="Nazanin" pitchFamily="2" charset="-78"/>
              </a:rPr>
              <a:t>ی</a:t>
            </a:r>
            <a:r>
              <a:rPr lang="ar-SA" altLang="en-US" sz="2800" b="0">
                <a:solidFill>
                  <a:srgbClr val="DFC0FF"/>
                </a:solidFill>
                <a:cs typeface="Nazanin" pitchFamily="2" charset="-78"/>
              </a:rPr>
              <a:t> اين مقاومت سرسختانه به لذت</a:t>
            </a:r>
            <a:r>
              <a:rPr lang="fa-IR" altLang="en-US" sz="2800" b="0">
                <a:solidFill>
                  <a:srgbClr val="DFC0FF"/>
                </a:solidFill>
                <a:cs typeface="Nazanin" pitchFamily="2" charset="-78"/>
              </a:rPr>
              <a:t>ی</a:t>
            </a:r>
            <a:r>
              <a:rPr lang="ar-SA" altLang="en-US" sz="2800" b="0">
                <a:solidFill>
                  <a:srgbClr val="DFC0FF"/>
                </a:solidFill>
                <a:cs typeface="Nazanin" pitchFamily="2" charset="-78"/>
              </a:rPr>
              <a:t> عميق تبديل ميشود، به همين دليل كم</a:t>
            </a:r>
            <a:r>
              <a:rPr lang="fa-IR" altLang="en-US" sz="2800" b="0">
                <a:solidFill>
                  <a:srgbClr val="DFC0FF"/>
                </a:solidFill>
                <a:cs typeface="Nazanin" pitchFamily="2" charset="-78"/>
              </a:rPr>
              <a:t>ی</a:t>
            </a:r>
            <a:r>
              <a:rPr lang="ar-SA" altLang="en-US" sz="2800" b="0">
                <a:solidFill>
                  <a:srgbClr val="DFC0FF"/>
                </a:solidFill>
                <a:cs typeface="Nazanin" pitchFamily="2" charset="-78"/>
              </a:rPr>
              <a:t> تلاش و سماجت در ابتدا</a:t>
            </a:r>
            <a:r>
              <a:rPr lang="fa-IR" altLang="en-US" sz="2800" b="0">
                <a:solidFill>
                  <a:srgbClr val="DFC0FF"/>
                </a:solidFill>
                <a:cs typeface="Nazanin" pitchFamily="2" charset="-78"/>
              </a:rPr>
              <a:t>ی</a:t>
            </a:r>
            <a:r>
              <a:rPr lang="ar-SA" altLang="en-US" sz="2800" b="0">
                <a:solidFill>
                  <a:srgbClr val="DFC0FF"/>
                </a:solidFill>
                <a:cs typeface="Nazanin" pitchFamily="2" charset="-78"/>
              </a:rPr>
              <a:t> كار از طرف پدر و مادر لازم است . در شروع كار سه يا چهار روز متوال</a:t>
            </a:r>
            <a:r>
              <a:rPr lang="fa-IR" altLang="en-US" sz="2800" b="0">
                <a:solidFill>
                  <a:srgbClr val="DFC0FF"/>
                </a:solidFill>
                <a:cs typeface="Nazanin" pitchFamily="2" charset="-78"/>
              </a:rPr>
              <a:t>ی</a:t>
            </a:r>
            <a:r>
              <a:rPr lang="ar-SA" altLang="en-US" sz="2800" b="0">
                <a:solidFill>
                  <a:srgbClr val="DFC0FF"/>
                </a:solidFill>
                <a:cs typeface="Nazanin" pitchFamily="2" charset="-78"/>
              </a:rPr>
              <a:t> ماساژ سر و صورت را تكرار كنيد. در طول اين مدت اگر احساس كرديد نوزاد بيش از حد نا آرام است و يا گريه ميكند كار را متوقف كنيد و به سراغ ماساژ ساير اعضا</a:t>
            </a:r>
            <a:r>
              <a:rPr lang="fa-IR" altLang="en-US" sz="2800" b="0">
                <a:solidFill>
                  <a:srgbClr val="DFC0FF"/>
                </a:solidFill>
                <a:cs typeface="Nazanin" pitchFamily="2" charset="-78"/>
              </a:rPr>
              <a:t>ی</a:t>
            </a:r>
            <a:r>
              <a:rPr lang="ar-SA" altLang="en-US" sz="2800" b="0">
                <a:solidFill>
                  <a:srgbClr val="DFC0FF"/>
                </a:solidFill>
                <a:cs typeface="Nazanin" pitchFamily="2" charset="-78"/>
              </a:rPr>
              <a:t> بدن برويد و بعد از چند روز دوباره شانستان را آزمايش كنيد. برا</a:t>
            </a:r>
            <a:r>
              <a:rPr lang="fa-IR" altLang="en-US" sz="2800" b="0">
                <a:solidFill>
                  <a:srgbClr val="DFC0FF"/>
                </a:solidFill>
                <a:cs typeface="Nazanin" pitchFamily="2" charset="-78"/>
              </a:rPr>
              <a:t>ی </a:t>
            </a:r>
            <a:r>
              <a:rPr lang="ar-SA" altLang="en-US" sz="2800" b="0">
                <a:solidFill>
                  <a:srgbClr val="DFC0FF"/>
                </a:solidFill>
                <a:cs typeface="Nazanin" pitchFamily="2" charset="-78"/>
              </a:rPr>
              <a:t>ماساژ اين قسمت از بدن، بايد نوزاد را به پشت رو</a:t>
            </a:r>
            <a:r>
              <a:rPr lang="fa-IR" altLang="en-US" sz="2800" b="0">
                <a:solidFill>
                  <a:srgbClr val="DFC0FF"/>
                </a:solidFill>
                <a:cs typeface="Nazanin" pitchFamily="2" charset="-78"/>
              </a:rPr>
              <a:t>ی</a:t>
            </a:r>
            <a:r>
              <a:rPr lang="ar-SA" altLang="en-US" sz="2800" b="0">
                <a:solidFill>
                  <a:srgbClr val="DFC0FF"/>
                </a:solidFill>
                <a:cs typeface="Nazanin" pitchFamily="2" charset="-78"/>
              </a:rPr>
              <a:t> زمين بخوابانيد به طور</a:t>
            </a:r>
            <a:r>
              <a:rPr lang="fa-IR" altLang="en-US" sz="2800" b="0">
                <a:solidFill>
                  <a:srgbClr val="DFC0FF"/>
                </a:solidFill>
                <a:cs typeface="Nazanin" pitchFamily="2" charset="-78"/>
              </a:rPr>
              <a:t>ی</a:t>
            </a:r>
            <a:r>
              <a:rPr lang="ar-SA" altLang="en-US" sz="2800" b="0">
                <a:solidFill>
                  <a:srgbClr val="DFC0FF"/>
                </a:solidFill>
                <a:cs typeface="Nazanin" pitchFamily="2" charset="-78"/>
              </a:rPr>
              <a:t> كه </a:t>
            </a:r>
            <a:r>
              <a:rPr lang="fa-IR" altLang="en-US" sz="2800" b="0">
                <a:solidFill>
                  <a:srgbClr val="DFC0FF"/>
                </a:solidFill>
                <a:cs typeface="Nazanin" pitchFamily="2" charset="-78"/>
              </a:rPr>
              <a:t>پ</a:t>
            </a:r>
            <a:r>
              <a:rPr lang="ar-SA" altLang="en-US" sz="2800" b="0">
                <a:solidFill>
                  <a:srgbClr val="DFC0FF"/>
                </a:solidFill>
                <a:cs typeface="Nazanin" pitchFamily="2" charset="-78"/>
              </a:rPr>
              <a:t>اها</a:t>
            </a:r>
            <a:r>
              <a:rPr lang="fa-IR" altLang="en-US" sz="2800" b="0">
                <a:solidFill>
                  <a:srgbClr val="DFC0FF"/>
                </a:solidFill>
                <a:cs typeface="Nazanin" pitchFamily="2" charset="-78"/>
              </a:rPr>
              <a:t>ی</a:t>
            </a:r>
            <a:r>
              <a:rPr lang="ar-SA" altLang="en-US" sz="2800" b="0">
                <a:solidFill>
                  <a:srgbClr val="DFC0FF"/>
                </a:solidFill>
                <a:cs typeface="Nazanin" pitchFamily="2" charset="-78"/>
              </a:rPr>
              <a:t> او به طرف شما باشند. معمولا از روغن برا</a:t>
            </a:r>
            <a:r>
              <a:rPr lang="fa-IR" altLang="en-US" sz="2800" b="0">
                <a:solidFill>
                  <a:srgbClr val="DFC0FF"/>
                </a:solidFill>
                <a:cs typeface="Nazanin" pitchFamily="2" charset="-78"/>
              </a:rPr>
              <a:t>ی</a:t>
            </a:r>
            <a:r>
              <a:rPr lang="ar-SA" altLang="en-US" sz="2800" b="0">
                <a:solidFill>
                  <a:srgbClr val="DFC0FF"/>
                </a:solidFill>
                <a:cs typeface="Nazanin" pitchFamily="2" charset="-78"/>
              </a:rPr>
              <a:t> سر و صورت استفاده نم</a:t>
            </a:r>
            <a:r>
              <a:rPr lang="fa-IR" altLang="en-US" sz="2800" b="0">
                <a:solidFill>
                  <a:srgbClr val="DFC0FF"/>
                </a:solidFill>
                <a:cs typeface="Nazanin" pitchFamily="2" charset="-78"/>
              </a:rPr>
              <a:t>ی</a:t>
            </a:r>
            <a:r>
              <a:rPr lang="ar-SA" altLang="en-US" sz="2800" b="0">
                <a:solidFill>
                  <a:srgbClr val="DFC0FF"/>
                </a:solidFill>
                <a:cs typeface="Nazanin" pitchFamily="2" charset="-78"/>
              </a:rPr>
              <a:t> كنيم مگر در مواقع ضرور</a:t>
            </a:r>
            <a:r>
              <a:rPr lang="fa-IR" altLang="en-US" sz="2800" b="0">
                <a:solidFill>
                  <a:srgbClr val="DFC0FF"/>
                </a:solidFill>
                <a:cs typeface="Nazanin" pitchFamily="2" charset="-78"/>
              </a:rPr>
              <a:t>ی</a:t>
            </a:r>
            <a:r>
              <a:rPr lang="ar-SA" altLang="en-US" sz="2800" b="0">
                <a:solidFill>
                  <a:srgbClr val="DFC0FF"/>
                </a:solidFill>
                <a:cs typeface="Nazanin" pitchFamily="2" charset="-78"/>
              </a:rPr>
              <a:t> و آن هم به مقدار بسيار جزي</a:t>
            </a:r>
            <a:r>
              <a:rPr lang="fa-IR" altLang="en-US" sz="2800" b="0">
                <a:solidFill>
                  <a:srgbClr val="DFC0FF"/>
                </a:solidFill>
                <a:cs typeface="Nazanin" pitchFamily="2" charset="-78"/>
              </a:rPr>
              <a:t>ی</a:t>
            </a:r>
            <a:r>
              <a:rPr lang="ar-SA" altLang="en-US" sz="2800" b="0">
                <a:solidFill>
                  <a:srgbClr val="DFC0FF"/>
                </a:solidFill>
                <a:cs typeface="Nazanin" pitchFamily="2" charset="-78"/>
              </a:rPr>
              <a:t>.</a:t>
            </a:r>
            <a:endParaRPr lang="en-US" altLang="en-US" sz="2800" b="0">
              <a:solidFill>
                <a:srgbClr val="DFC0FF"/>
              </a:solidFill>
              <a:cs typeface="Nazanin" pitchFamily="2" charset="-78"/>
            </a:endParaRPr>
          </a:p>
        </p:txBody>
      </p:sp>
      <p:sp>
        <p:nvSpPr>
          <p:cNvPr id="78851" name="Rectangle 3"/>
          <p:cNvSpPr>
            <a:spLocks noChangeArrowheads="1"/>
          </p:cNvSpPr>
          <p:nvPr/>
        </p:nvSpPr>
        <p:spPr bwMode="auto">
          <a:xfrm>
            <a:off x="5724525" y="0"/>
            <a:ext cx="3733800" cy="641350"/>
          </a:xfrm>
          <a:prstGeom prst="rect">
            <a:avLst/>
          </a:prstGeom>
          <a:noFill/>
          <a:ln w="9525">
            <a:noFill/>
            <a:miter lim="800000"/>
            <a:headEnd/>
            <a:tailEnd/>
          </a:ln>
          <a:effectLst/>
        </p:spPr>
        <p:txBody>
          <a:bodyPr lIns="92075" tIns="46038" rIns="92075" bIns="46038">
            <a:spAutoFit/>
          </a:bodyPr>
          <a:lstStyle/>
          <a:p>
            <a:r>
              <a:rPr lang="ar-SA" altLang="en-US" sz="3600" b="1">
                <a:solidFill>
                  <a:srgbClr val="CCECFF"/>
                </a:solidFill>
                <a:latin typeface="Arial" charset="0"/>
                <a:cs typeface="Nazanin" pitchFamily="2" charset="-78"/>
              </a:rPr>
              <a:t>ماساژ سر و صورت</a:t>
            </a:r>
            <a:endParaRPr lang="en-US" altLang="en-US" sz="3600" b="1">
              <a:solidFill>
                <a:srgbClr val="CCECFF"/>
              </a:solidFill>
              <a:latin typeface="Arial" charset="0"/>
              <a:cs typeface="Nazanin" pitchFamily="2" charset="-78"/>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animEffect transition="in" filter="circle(in)">
                                      <p:cBhvr>
                                        <p:cTn id="7" dur="2000"/>
                                        <p:tgtEl>
                                          <p:spTgt spid="78851"/>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8850"/>
                                        </p:tgtEl>
                                        <p:attrNameLst>
                                          <p:attrName>style.visibility</p:attrName>
                                        </p:attrNameLst>
                                      </p:cBhvr>
                                      <p:to>
                                        <p:strVal val="visible"/>
                                      </p:to>
                                    </p:set>
                                    <p:anim calcmode="lin" valueType="num">
                                      <p:cBhvr>
                                        <p:cTn id="12" dur="1000" fill="hold"/>
                                        <p:tgtEl>
                                          <p:spTgt spid="78850"/>
                                        </p:tgtEl>
                                        <p:attrNameLst>
                                          <p:attrName>ppt_w</p:attrName>
                                        </p:attrNameLst>
                                      </p:cBhvr>
                                      <p:tavLst>
                                        <p:tav tm="0">
                                          <p:val>
                                            <p:strVal val="#ppt_w*0.70"/>
                                          </p:val>
                                        </p:tav>
                                        <p:tav tm="100000">
                                          <p:val>
                                            <p:strVal val="#ppt_w"/>
                                          </p:val>
                                        </p:tav>
                                      </p:tavLst>
                                    </p:anim>
                                    <p:anim calcmode="lin" valueType="num">
                                      <p:cBhvr>
                                        <p:cTn id="13" dur="1000" fill="hold"/>
                                        <p:tgtEl>
                                          <p:spTgt spid="78850"/>
                                        </p:tgtEl>
                                        <p:attrNameLst>
                                          <p:attrName>ppt_h</p:attrName>
                                        </p:attrNameLst>
                                      </p:cBhvr>
                                      <p:tavLst>
                                        <p:tav tm="0">
                                          <p:val>
                                            <p:strVal val="#ppt_h"/>
                                          </p:val>
                                        </p:tav>
                                        <p:tav tm="100000">
                                          <p:val>
                                            <p:strVal val="#ppt_h"/>
                                          </p:val>
                                        </p:tav>
                                      </p:tavLst>
                                    </p:anim>
                                    <p:animEffect transition="in" filter="fade">
                                      <p:cBhvr>
                                        <p:cTn id="14" dur="1000"/>
                                        <p:tgtEl>
                                          <p:spTgt spid="78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7885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ChangeArrowheads="1"/>
          </p:cNvSpPr>
          <p:nvPr/>
        </p:nvSpPr>
        <p:spPr bwMode="auto">
          <a:xfrm>
            <a:off x="-862013" y="476250"/>
            <a:ext cx="10006013" cy="3084513"/>
          </a:xfrm>
          <a:prstGeom prst="rect">
            <a:avLst/>
          </a:prstGeom>
          <a:noFill/>
          <a:ln w="9525">
            <a:noFill/>
            <a:miter lim="800000"/>
            <a:headEnd/>
            <a:tailEnd/>
          </a:ln>
          <a:effectLst/>
        </p:spPr>
        <p:txBody>
          <a:bodyPr lIns="92075" tIns="46038" rIns="92075" bIns="46038">
            <a:spAutoFit/>
          </a:bodyPr>
          <a:lstStyle/>
          <a:p>
            <a:pPr algn="r">
              <a:buClr>
                <a:schemeClr val="accent2"/>
              </a:buClr>
              <a:buSzPct val="80000"/>
              <a:buFont typeface="Wingdings" pitchFamily="2" charset="2"/>
              <a:buNone/>
            </a:pPr>
            <a:r>
              <a:rPr lang="en-US" altLang="en-US" sz="2800">
                <a:solidFill>
                  <a:srgbClr val="DFC0FF"/>
                </a:solidFill>
                <a:latin typeface="Arial" charset="0"/>
                <a:cs typeface="Nazanin" pitchFamily="2" charset="-78"/>
              </a:rPr>
              <a:t>.</a:t>
            </a:r>
            <a:r>
              <a:rPr lang="ar-SA" altLang="en-US" sz="2800">
                <a:solidFill>
                  <a:srgbClr val="DFC0FF"/>
                </a:solidFill>
                <a:latin typeface="Arial" charset="0"/>
                <a:cs typeface="Nazanin" pitchFamily="2" charset="-78"/>
              </a:rPr>
              <a:t>ماساژ دادن نوزادان را بهتر است پدرها انجام دهند</a:t>
            </a:r>
            <a:r>
              <a:rPr lang="en-US" altLang="en-US" sz="2800">
                <a:solidFill>
                  <a:srgbClr val="DFC0FF"/>
                </a:solidFill>
                <a:latin typeface="Arial" charset="0"/>
                <a:cs typeface="Nazanin" pitchFamily="2" charset="-78"/>
              </a:rPr>
              <a:t> </a:t>
            </a:r>
          </a:p>
          <a:p>
            <a:pPr algn="r">
              <a:buClr>
                <a:schemeClr val="accent2"/>
              </a:buClr>
              <a:buSzPct val="80000"/>
              <a:buFont typeface="Wingdings" pitchFamily="2" charset="2"/>
              <a:buNone/>
            </a:pPr>
            <a:endParaRPr lang="en-US" altLang="en-US" sz="2800">
              <a:solidFill>
                <a:srgbClr val="DFC0FF"/>
              </a:solidFill>
              <a:latin typeface="Arial" charset="0"/>
              <a:cs typeface="Nazanin" pitchFamily="2" charset="-78"/>
            </a:endParaRPr>
          </a:p>
          <a:p>
            <a:pPr algn="r">
              <a:buClr>
                <a:schemeClr val="accent2"/>
              </a:buClr>
              <a:buSzPct val="80000"/>
              <a:buFont typeface="Wingdings" pitchFamily="2" charset="2"/>
              <a:buNone/>
            </a:pPr>
            <a:r>
              <a:rPr lang="ar-SA" altLang="en-US" sz="2800">
                <a:solidFill>
                  <a:srgbClr val="DFC0FF"/>
                </a:solidFill>
                <a:latin typeface="Arial" charset="0"/>
                <a:cs typeface="Nazanin" pitchFamily="2" charset="-78"/>
              </a:rPr>
              <a:t>او</a:t>
            </a:r>
            <a:r>
              <a:rPr lang="fa-IR" altLang="en-US" sz="2800">
                <a:solidFill>
                  <a:srgbClr val="DFC0FF"/>
                </a:solidFill>
                <a:latin typeface="Arial" charset="0"/>
                <a:cs typeface="Nazanin" pitchFamily="2" charset="-78"/>
              </a:rPr>
              <a:t>ر</a:t>
            </a:r>
            <a:r>
              <a:rPr lang="ar-SA" altLang="en-US" sz="2800">
                <a:solidFill>
                  <a:srgbClr val="DFC0FF"/>
                </a:solidFill>
                <a:latin typeface="Arial" charset="0"/>
                <a:cs typeface="Nazanin" pitchFamily="2" charset="-78"/>
              </a:rPr>
              <a:t>ا عميقا تجربه م</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كنند و احتمالابه همين دليل اغلب كودكان با مادر بيش از پدر</a:t>
            </a:r>
            <a:endParaRPr lang="en-US" altLang="en-US" sz="2800">
              <a:solidFill>
                <a:srgbClr val="DFC0FF"/>
              </a:solidFill>
              <a:latin typeface="Arial" charset="0"/>
              <a:cs typeface="Nazanin" pitchFamily="2" charset="-78"/>
            </a:endParaRPr>
          </a:p>
          <a:p>
            <a:pPr algn="r">
              <a:buClr>
                <a:schemeClr val="accent2"/>
              </a:buClr>
              <a:buSzPct val="80000"/>
              <a:buFont typeface="Wingdings" pitchFamily="2" charset="2"/>
              <a:buNone/>
            </a:pPr>
            <a:r>
              <a:rPr lang="en-US" altLang="en-US" sz="2800">
                <a:solidFill>
                  <a:srgbClr val="DFC0FF"/>
                </a:solidFill>
                <a:latin typeface="Arial" charset="0"/>
                <a:cs typeface="Nazanin" pitchFamily="2" charset="-78"/>
              </a:rPr>
              <a:t>.</a:t>
            </a:r>
            <a:r>
              <a:rPr lang="ar-SA" altLang="en-US" sz="2800">
                <a:solidFill>
                  <a:srgbClr val="DFC0FF"/>
                </a:solidFill>
                <a:latin typeface="Arial" charset="0"/>
                <a:cs typeface="Nazanin" pitchFamily="2" charset="-78"/>
              </a:rPr>
              <a:t>ارتباط دارند. برا</a:t>
            </a:r>
            <a:r>
              <a:rPr lang="fa-IR" altLang="en-US" sz="2800">
                <a:solidFill>
                  <a:srgbClr val="DFC0FF"/>
                </a:solidFill>
                <a:latin typeface="Arial" charset="0"/>
                <a:cs typeface="Nazanin" pitchFamily="2" charset="-78"/>
              </a:rPr>
              <a:t>ی </a:t>
            </a:r>
            <a:r>
              <a:rPr lang="ar-SA" altLang="en-US" sz="2800">
                <a:solidFill>
                  <a:srgbClr val="DFC0FF"/>
                </a:solidFill>
                <a:latin typeface="Arial" charset="0"/>
                <a:cs typeface="Nazanin" pitchFamily="2" charset="-78"/>
              </a:rPr>
              <a:t>همين پدرها برا</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اين كار انتخاب شدند</a:t>
            </a:r>
            <a:endParaRPr lang="en-US" altLang="en-US" sz="2800">
              <a:solidFill>
                <a:srgbClr val="DFC0FF"/>
              </a:solidFill>
              <a:latin typeface="Arial" charset="0"/>
              <a:cs typeface="Nazanin" pitchFamily="2" charset="-78"/>
            </a:endParaRPr>
          </a:p>
          <a:p>
            <a:pPr algn="r">
              <a:buClr>
                <a:schemeClr val="accent2"/>
              </a:buClr>
              <a:buSzPct val="80000"/>
              <a:buFont typeface="Wingdings" pitchFamily="2" charset="2"/>
              <a:buNone/>
            </a:pPr>
            <a:r>
              <a:rPr lang="en-US" altLang="en-US" sz="2800">
                <a:solidFill>
                  <a:srgbClr val="DFC0FF"/>
                </a:solidFill>
                <a:latin typeface="Arial" charset="0"/>
                <a:cs typeface="Nazanin" pitchFamily="2" charset="-78"/>
              </a:rPr>
              <a:t>.</a:t>
            </a:r>
            <a:r>
              <a:rPr lang="ar-SA" altLang="en-US" sz="2800">
                <a:solidFill>
                  <a:srgbClr val="DFC0FF"/>
                </a:solidFill>
                <a:latin typeface="Arial" charset="0"/>
                <a:cs typeface="Nazanin" pitchFamily="2" charset="-78"/>
              </a:rPr>
              <a:t>ماساژ باعث ميشود رابطه عميق</a:t>
            </a:r>
            <a:r>
              <a:rPr lang="fa-IR" altLang="en-US" sz="2800">
                <a:solidFill>
                  <a:srgbClr val="DFC0FF"/>
                </a:solidFill>
                <a:latin typeface="Arial" charset="0"/>
                <a:cs typeface="Nazanin" pitchFamily="2" charset="-78"/>
              </a:rPr>
              <a:t>ی</a:t>
            </a:r>
            <a:r>
              <a:rPr lang="ar-SA" altLang="en-US" sz="2800">
                <a:solidFill>
                  <a:srgbClr val="DFC0FF"/>
                </a:solidFill>
                <a:latin typeface="Arial" charset="0"/>
                <a:cs typeface="Nazanin" pitchFamily="2" charset="-78"/>
              </a:rPr>
              <a:t> بين نوزاد با پدر به وجود آيد</a:t>
            </a:r>
            <a:endParaRPr lang="en-US" altLang="en-US" sz="2800">
              <a:solidFill>
                <a:srgbClr val="DFC0FF"/>
              </a:solidFill>
              <a:latin typeface="Arial" charset="0"/>
              <a:cs typeface="Nazanin" pitchFamily="2" charset="-78"/>
            </a:endParaRPr>
          </a:p>
        </p:txBody>
      </p:sp>
      <p:sp>
        <p:nvSpPr>
          <p:cNvPr id="97284" name="Rectangle 4"/>
          <p:cNvSpPr>
            <a:spLocks noChangeArrowheads="1"/>
          </p:cNvSpPr>
          <p:nvPr/>
        </p:nvSpPr>
        <p:spPr bwMode="auto">
          <a:xfrm>
            <a:off x="-9207500" y="3657600"/>
            <a:ext cx="18351500" cy="519113"/>
          </a:xfrm>
          <a:prstGeom prst="rect">
            <a:avLst/>
          </a:prstGeom>
          <a:noFill/>
          <a:ln w="9525">
            <a:noFill/>
            <a:miter lim="800000"/>
            <a:headEnd/>
            <a:tailEnd/>
          </a:ln>
          <a:effectLst/>
        </p:spPr>
        <p:txBody>
          <a:bodyPr lIns="92075" tIns="46038" rIns="92075" bIns="46038">
            <a:spAutoFit/>
          </a:bodyPr>
          <a:lstStyle/>
          <a:p>
            <a:pPr algn="r"/>
            <a:r>
              <a:rPr lang="ar-SA" altLang="en-US" sz="2800">
                <a:solidFill>
                  <a:srgbClr val="DFC0FF"/>
                </a:solidFill>
                <a:cs typeface="Nazanin" pitchFamily="2" charset="-78"/>
              </a:rPr>
              <a:t>از يك سو پدرها بيش از پيش نسبت به كودكانشان احساس مسئوليت م</a:t>
            </a:r>
            <a:r>
              <a:rPr lang="fa-IR" altLang="en-US" sz="2800">
                <a:solidFill>
                  <a:srgbClr val="DFC0FF"/>
                </a:solidFill>
                <a:cs typeface="Nazanin" pitchFamily="2" charset="-78"/>
              </a:rPr>
              <a:t>ی</a:t>
            </a:r>
            <a:r>
              <a:rPr lang="ar-SA" altLang="en-US" sz="2800">
                <a:solidFill>
                  <a:srgbClr val="DFC0FF"/>
                </a:solidFill>
                <a:cs typeface="Nazanin" pitchFamily="2" charset="-78"/>
              </a:rPr>
              <a:t> كردند</a:t>
            </a:r>
            <a:endParaRPr lang="en-US" altLang="en-US" sz="2800">
              <a:solidFill>
                <a:srgbClr val="DFC0FF"/>
              </a:solidFill>
              <a:cs typeface="Nazanin" pitchFamily="2" charset="-78"/>
            </a:endParaRPr>
          </a:p>
        </p:txBody>
      </p:sp>
      <p:sp>
        <p:nvSpPr>
          <p:cNvPr id="97285" name="Rectangle 5"/>
          <p:cNvSpPr>
            <a:spLocks noChangeArrowheads="1"/>
          </p:cNvSpPr>
          <p:nvPr/>
        </p:nvSpPr>
        <p:spPr bwMode="auto">
          <a:xfrm>
            <a:off x="-304800" y="4343400"/>
            <a:ext cx="9753600" cy="519113"/>
          </a:xfrm>
          <a:prstGeom prst="rect">
            <a:avLst/>
          </a:prstGeom>
          <a:noFill/>
          <a:ln w="9525">
            <a:noFill/>
            <a:miter lim="800000"/>
            <a:headEnd/>
            <a:tailEnd/>
          </a:ln>
          <a:effectLst/>
        </p:spPr>
        <p:txBody>
          <a:bodyPr lIns="92075" tIns="46038" rIns="92075" bIns="46038">
            <a:spAutoFit/>
          </a:bodyPr>
          <a:lstStyle/>
          <a:p>
            <a:r>
              <a:rPr lang="ar-SA" altLang="en-US" sz="2800">
                <a:solidFill>
                  <a:srgbClr val="DFC0FF"/>
                </a:solidFill>
                <a:cs typeface="Nazanin" pitchFamily="2" charset="-78"/>
              </a:rPr>
              <a:t> وقت بيشتر</a:t>
            </a:r>
            <a:r>
              <a:rPr lang="fa-IR" altLang="en-US" sz="2800">
                <a:solidFill>
                  <a:srgbClr val="DFC0FF"/>
                </a:solidFill>
                <a:cs typeface="Nazanin" pitchFamily="2" charset="-78"/>
              </a:rPr>
              <a:t>ی </a:t>
            </a:r>
            <a:r>
              <a:rPr lang="ar-SA" altLang="en-US" sz="2800">
                <a:solidFill>
                  <a:srgbClr val="DFC0FF"/>
                </a:solidFill>
                <a:cs typeface="Nazanin" pitchFamily="2" charset="-78"/>
              </a:rPr>
              <a:t>را صرف فرزندانشان ميكردند و از سو</a:t>
            </a:r>
            <a:r>
              <a:rPr lang="fa-IR" altLang="en-US" sz="2800">
                <a:solidFill>
                  <a:srgbClr val="DFC0FF"/>
                </a:solidFill>
                <a:cs typeface="Nazanin" pitchFamily="2" charset="-78"/>
              </a:rPr>
              <a:t>ی</a:t>
            </a:r>
            <a:r>
              <a:rPr lang="ar-SA" altLang="en-US" sz="2800">
                <a:solidFill>
                  <a:srgbClr val="DFC0FF"/>
                </a:solidFill>
                <a:cs typeface="Nazanin" pitchFamily="2" charset="-78"/>
              </a:rPr>
              <a:t> ديگر وقت</a:t>
            </a:r>
            <a:r>
              <a:rPr lang="fa-IR" altLang="en-US" sz="2800">
                <a:solidFill>
                  <a:srgbClr val="DFC0FF"/>
                </a:solidFill>
                <a:cs typeface="Nazanin" pitchFamily="2" charset="-78"/>
              </a:rPr>
              <a:t>ی</a:t>
            </a:r>
            <a:r>
              <a:rPr lang="ar-SA" altLang="en-US" sz="2800">
                <a:solidFill>
                  <a:srgbClr val="DFC0FF"/>
                </a:solidFill>
                <a:cs typeface="Nazanin" pitchFamily="2" charset="-78"/>
              </a:rPr>
              <a:t> نوزاد پدر را</a:t>
            </a:r>
            <a:endParaRPr lang="en-US" sz="2800">
              <a:solidFill>
                <a:srgbClr val="DFC0FF"/>
              </a:solidFill>
              <a:cs typeface="Nazanin" pitchFamily="2" charset="-78"/>
            </a:endParaRPr>
          </a:p>
        </p:txBody>
      </p:sp>
      <p:sp>
        <p:nvSpPr>
          <p:cNvPr id="97286" name="Rectangle 6"/>
          <p:cNvSpPr>
            <a:spLocks noChangeArrowheads="1"/>
          </p:cNvSpPr>
          <p:nvPr/>
        </p:nvSpPr>
        <p:spPr bwMode="auto">
          <a:xfrm>
            <a:off x="73025" y="4941888"/>
            <a:ext cx="8764588" cy="519112"/>
          </a:xfrm>
          <a:prstGeom prst="rect">
            <a:avLst/>
          </a:prstGeom>
          <a:noFill/>
          <a:ln w="9525">
            <a:noFill/>
            <a:miter lim="800000"/>
            <a:headEnd/>
            <a:tailEnd/>
          </a:ln>
          <a:effectLst/>
        </p:spPr>
        <p:txBody>
          <a:bodyPr wrap="none" lIns="92075" tIns="46038" rIns="92075" bIns="46038">
            <a:spAutoFit/>
          </a:bodyPr>
          <a:lstStyle/>
          <a:p>
            <a:r>
              <a:rPr lang="fa-IR" altLang="en-US" sz="2800">
                <a:solidFill>
                  <a:srgbClr val="DFC0FF"/>
                </a:solidFill>
                <a:cs typeface="Nazanin" pitchFamily="2" charset="-78"/>
              </a:rPr>
              <a:t> می دید </a:t>
            </a:r>
            <a:r>
              <a:rPr lang="ar-SA" altLang="en-US" sz="2800">
                <a:solidFill>
                  <a:srgbClr val="DFC0FF"/>
                </a:solidFill>
                <a:cs typeface="Nazanin" pitchFamily="2" charset="-78"/>
              </a:rPr>
              <a:t>با نگاه محبت آميز و لبخند و حركات دست و پا از او استقبال م</a:t>
            </a:r>
            <a:r>
              <a:rPr lang="fa-IR" altLang="en-US" sz="2800">
                <a:solidFill>
                  <a:srgbClr val="DFC0FF"/>
                </a:solidFill>
                <a:cs typeface="Nazanin" pitchFamily="2" charset="-78"/>
              </a:rPr>
              <a:t>ی</a:t>
            </a:r>
            <a:r>
              <a:rPr lang="ar-SA" altLang="en-US" sz="2800">
                <a:solidFill>
                  <a:srgbClr val="DFC0FF"/>
                </a:solidFill>
                <a:cs typeface="Nazanin" pitchFamily="2" charset="-78"/>
              </a:rPr>
              <a:t> كرد.</a:t>
            </a:r>
            <a:endParaRPr lang="en-US" altLang="en-US" sz="2800">
              <a:solidFill>
                <a:srgbClr val="DFC0FF"/>
              </a:solidFill>
              <a:cs typeface="Nazanin" pitchFamily="2" charset="-78"/>
            </a:endParaRPr>
          </a:p>
        </p:txBody>
      </p:sp>
      <p:sp>
        <p:nvSpPr>
          <p:cNvPr id="97287" name="Rectangle 7"/>
          <p:cNvSpPr>
            <a:spLocks noChangeArrowheads="1"/>
          </p:cNvSpPr>
          <p:nvPr/>
        </p:nvSpPr>
        <p:spPr bwMode="auto">
          <a:xfrm>
            <a:off x="0" y="1074738"/>
            <a:ext cx="9631363" cy="519112"/>
          </a:xfrm>
          <a:prstGeom prst="rect">
            <a:avLst/>
          </a:prstGeom>
          <a:noFill/>
          <a:ln w="9525">
            <a:noFill/>
            <a:miter lim="800000"/>
            <a:headEnd/>
            <a:tailEnd/>
          </a:ln>
          <a:effectLst/>
        </p:spPr>
        <p:txBody>
          <a:bodyPr lIns="92075" tIns="46038" rIns="92075" bIns="46038">
            <a:spAutoFit/>
          </a:bodyPr>
          <a:lstStyle/>
          <a:p>
            <a:r>
              <a:rPr lang="fa-IR" altLang="en-US" sz="2800">
                <a:solidFill>
                  <a:srgbClr val="DFC0FF"/>
                </a:solidFill>
                <a:cs typeface="Nazanin" pitchFamily="2" charset="-78"/>
              </a:rPr>
              <a:t>به ا</a:t>
            </a:r>
            <a:r>
              <a:rPr lang="ar-SA" altLang="en-US" sz="2800">
                <a:solidFill>
                  <a:srgbClr val="DFC0FF"/>
                </a:solidFill>
                <a:cs typeface="Nazanin" pitchFamily="2" charset="-78"/>
              </a:rPr>
              <a:t>ين علت كه ماد</a:t>
            </a:r>
            <a:r>
              <a:rPr lang="fa-IR" altLang="en-US" sz="2800">
                <a:solidFill>
                  <a:srgbClr val="DFC0FF"/>
                </a:solidFill>
                <a:cs typeface="Nazanin" pitchFamily="2" charset="-78"/>
              </a:rPr>
              <a:t>ر</a:t>
            </a:r>
            <a:r>
              <a:rPr lang="ar-SA" altLang="en-US" sz="2800">
                <a:solidFill>
                  <a:srgbClr val="DFC0FF"/>
                </a:solidFill>
                <a:cs typeface="Nazanin" pitchFamily="2" charset="-78"/>
              </a:rPr>
              <a:t>ها به خاط</a:t>
            </a:r>
            <a:r>
              <a:rPr lang="fa-IR" altLang="en-US" sz="2800">
                <a:solidFill>
                  <a:srgbClr val="DFC0FF"/>
                </a:solidFill>
                <a:cs typeface="Nazanin" pitchFamily="2" charset="-78"/>
              </a:rPr>
              <a:t>ر</a:t>
            </a:r>
            <a:r>
              <a:rPr lang="ar-SA" altLang="en-US" sz="2800">
                <a:solidFill>
                  <a:srgbClr val="DFC0FF"/>
                </a:solidFill>
                <a:cs typeface="Nazanin" pitchFamily="2" charset="-78"/>
              </a:rPr>
              <a:t>اين كه به نوزادخود شي</a:t>
            </a:r>
            <a:r>
              <a:rPr lang="fa-IR" altLang="en-US" sz="2800">
                <a:solidFill>
                  <a:srgbClr val="DFC0FF"/>
                </a:solidFill>
                <a:cs typeface="Nazanin" pitchFamily="2" charset="-78"/>
              </a:rPr>
              <a:t>ر</a:t>
            </a:r>
            <a:r>
              <a:rPr lang="ar-SA" altLang="en-US" sz="2800">
                <a:solidFill>
                  <a:srgbClr val="DFC0FF"/>
                </a:solidFill>
                <a:cs typeface="Nazanin" pitchFamily="2" charset="-78"/>
              </a:rPr>
              <a:t>ميدهند،تماس فيزيكي با</a:t>
            </a:r>
            <a:endParaRPr lang="en-US" sz="2800">
              <a:solidFill>
                <a:srgbClr val="DFC0FF"/>
              </a:solidFill>
              <a:cs typeface="Nazanin" pitchFamily="2" charset="-78"/>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box(out)">
                                      <p:cBhvr>
                                        <p:cTn id="7" dur="500"/>
                                        <p:tgtEl>
                                          <p:spTgt spid="9728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97287"/>
                                        </p:tgtEl>
                                        <p:attrNameLst>
                                          <p:attrName>style.visibility</p:attrName>
                                        </p:attrNameLst>
                                      </p:cBhvr>
                                      <p:to>
                                        <p:strVal val="visible"/>
                                      </p:to>
                                    </p:set>
                                    <p:anim calcmode="lin" valueType="num">
                                      <p:cBhvr>
                                        <p:cTn id="12" dur="1000" fill="hold"/>
                                        <p:tgtEl>
                                          <p:spTgt spid="97287"/>
                                        </p:tgtEl>
                                        <p:attrNameLst>
                                          <p:attrName>ppt_w</p:attrName>
                                        </p:attrNameLst>
                                      </p:cBhvr>
                                      <p:tavLst>
                                        <p:tav tm="0">
                                          <p:val>
                                            <p:strVal val="#ppt_w*0.70"/>
                                          </p:val>
                                        </p:tav>
                                        <p:tav tm="100000">
                                          <p:val>
                                            <p:strVal val="#ppt_w"/>
                                          </p:val>
                                        </p:tav>
                                      </p:tavLst>
                                    </p:anim>
                                    <p:anim calcmode="lin" valueType="num">
                                      <p:cBhvr>
                                        <p:cTn id="13" dur="1000" fill="hold"/>
                                        <p:tgtEl>
                                          <p:spTgt spid="97287"/>
                                        </p:tgtEl>
                                        <p:attrNameLst>
                                          <p:attrName>ppt_h</p:attrName>
                                        </p:attrNameLst>
                                      </p:cBhvr>
                                      <p:tavLst>
                                        <p:tav tm="0">
                                          <p:val>
                                            <p:strVal val="#ppt_h"/>
                                          </p:val>
                                        </p:tav>
                                        <p:tav tm="100000">
                                          <p:val>
                                            <p:strVal val="#ppt_h"/>
                                          </p:val>
                                        </p:tav>
                                      </p:tavLst>
                                    </p:anim>
                                    <p:animEffect transition="in" filter="fade">
                                      <p:cBhvr>
                                        <p:cTn id="14" dur="1000"/>
                                        <p:tgtEl>
                                          <p:spTgt spid="97287"/>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32" fill="hold" grpId="0" nodeType="clickEffect">
                                  <p:stCondLst>
                                    <p:cond delay="0"/>
                                  </p:stCondLst>
                                  <p:childTnLst>
                                    <p:set>
                                      <p:cBhvr>
                                        <p:cTn id="18" dur="1" fill="hold">
                                          <p:stCondLst>
                                            <p:cond delay="0"/>
                                          </p:stCondLst>
                                        </p:cTn>
                                        <p:tgtEl>
                                          <p:spTgt spid="97283">
                                            <p:txEl>
                                              <p:pRg st="2" end="2"/>
                                            </p:txEl>
                                          </p:spTgt>
                                        </p:tgtEl>
                                        <p:attrNameLst>
                                          <p:attrName>style.visibility</p:attrName>
                                        </p:attrNameLst>
                                      </p:cBhvr>
                                      <p:to>
                                        <p:strVal val="visible"/>
                                      </p:to>
                                    </p:set>
                                    <p:animEffect transition="in" filter="box(out)">
                                      <p:cBhvr>
                                        <p:cTn id="19" dur="500"/>
                                        <p:tgtEl>
                                          <p:spTgt spid="97283">
                                            <p:txEl>
                                              <p:pRg st="2" end="2"/>
                                            </p:txEl>
                                          </p:spTgt>
                                        </p:tgtEl>
                                      </p:cBhvr>
                                    </p:animEffect>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childTnLst>
                          </p:cTn>
                        </p:par>
                      </p:childTnLst>
                    </p:cTn>
                  </p:par>
                  <p:par>
                    <p:cTn id="20" fill="hold">
                      <p:stCondLst>
                        <p:cond delay="indefinite"/>
                      </p:stCondLst>
                      <p:childTnLst>
                        <p:par>
                          <p:cTn id="21" fill="hold">
                            <p:stCondLst>
                              <p:cond delay="0"/>
                            </p:stCondLst>
                            <p:childTnLst>
                              <p:par>
                                <p:cTn id="22" presetID="4" presetClass="entr" presetSubtype="32" fill="hold" grpId="0" nodeType="clickEffect">
                                  <p:stCondLst>
                                    <p:cond delay="0"/>
                                  </p:stCondLst>
                                  <p:childTnLst>
                                    <p:set>
                                      <p:cBhvr>
                                        <p:cTn id="23" dur="1" fill="hold">
                                          <p:stCondLst>
                                            <p:cond delay="0"/>
                                          </p:stCondLst>
                                        </p:cTn>
                                        <p:tgtEl>
                                          <p:spTgt spid="97283">
                                            <p:txEl>
                                              <p:pRg st="3" end="3"/>
                                            </p:txEl>
                                          </p:spTgt>
                                        </p:tgtEl>
                                        <p:attrNameLst>
                                          <p:attrName>style.visibility</p:attrName>
                                        </p:attrNameLst>
                                      </p:cBhvr>
                                      <p:to>
                                        <p:strVal val="visible"/>
                                      </p:to>
                                    </p:set>
                                    <p:animEffect transition="in" filter="box(out)">
                                      <p:cBhvr>
                                        <p:cTn id="24" dur="500"/>
                                        <p:tgtEl>
                                          <p:spTgt spid="97283">
                                            <p:txEl>
                                              <p:pRg st="3" end="3"/>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2" name="CAMERA.WAV"/>
                                        </p:tgtEl>
                                      </p:cMediaNode>
                                    </p:audio>
                                  </p:subTnLst>
                                </p:cTn>
                              </p:par>
                            </p:childTnLst>
                          </p:cTn>
                        </p:par>
                      </p:childTnLst>
                    </p:cTn>
                  </p:par>
                  <p:par>
                    <p:cTn id="25" fill="hold">
                      <p:stCondLst>
                        <p:cond delay="indefinite"/>
                      </p:stCondLst>
                      <p:childTnLst>
                        <p:par>
                          <p:cTn id="26" fill="hold">
                            <p:stCondLst>
                              <p:cond delay="0"/>
                            </p:stCondLst>
                            <p:childTnLst>
                              <p:par>
                                <p:cTn id="27" presetID="4" presetClass="entr" presetSubtype="32" fill="hold" grpId="0" nodeType="clickEffect">
                                  <p:stCondLst>
                                    <p:cond delay="0"/>
                                  </p:stCondLst>
                                  <p:childTnLst>
                                    <p:set>
                                      <p:cBhvr>
                                        <p:cTn id="28" dur="1" fill="hold">
                                          <p:stCondLst>
                                            <p:cond delay="0"/>
                                          </p:stCondLst>
                                        </p:cTn>
                                        <p:tgtEl>
                                          <p:spTgt spid="97283">
                                            <p:txEl>
                                              <p:pRg st="4" end="4"/>
                                            </p:txEl>
                                          </p:spTgt>
                                        </p:tgtEl>
                                        <p:attrNameLst>
                                          <p:attrName>style.visibility</p:attrName>
                                        </p:attrNameLst>
                                      </p:cBhvr>
                                      <p:to>
                                        <p:strVal val="visible"/>
                                      </p:to>
                                    </p:set>
                                    <p:animEffect transition="in" filter="box(out)">
                                      <p:cBhvr>
                                        <p:cTn id="29" dur="500"/>
                                        <p:tgtEl>
                                          <p:spTgt spid="97283">
                                            <p:txEl>
                                              <p:pRg st="4" end="4"/>
                                            </p:txEl>
                                          </p:spTgt>
                                        </p:tgtEl>
                                      </p:cBhvr>
                                    </p:animEffect>
                                  </p:childTnLst>
                                  <p:subTnLst>
                                    <p:audio>
                                      <p:cMediaNode>
                                        <p:cTn display="0" masterRel="sameClick">
                                          <p:stCondLst>
                                            <p:cond evt="begin" delay="0">
                                              <p:tn val="27"/>
                                            </p:cond>
                                          </p:stCondLst>
                                          <p:endCondLst>
                                            <p:cond evt="onStopAudio" delay="0">
                                              <p:tgtEl>
                                                <p:sldTgt/>
                                              </p:tgtEl>
                                            </p:cond>
                                          </p:endCondLst>
                                        </p:cTn>
                                        <p:tgtEl>
                                          <p:sndTgt r:embed="rId2" name="CAMERA.WAV"/>
                                        </p:tgtEl>
                                      </p:cMediaNode>
                                    </p:audio>
                                  </p:subTnLst>
                                </p:cTn>
                              </p:par>
                            </p:childTnLst>
                          </p:cTn>
                        </p:par>
                      </p:childTnLst>
                    </p:cTn>
                  </p:par>
                  <p:par>
                    <p:cTn id="30" fill="hold">
                      <p:stCondLst>
                        <p:cond delay="indefinite"/>
                      </p:stCondLst>
                      <p:childTnLst>
                        <p:par>
                          <p:cTn id="31" fill="hold">
                            <p:stCondLst>
                              <p:cond delay="0"/>
                            </p:stCondLst>
                            <p:childTnLst>
                              <p:par>
                                <p:cTn id="32" presetID="4" presetClass="entr" presetSubtype="32" fill="hold" grpId="0" nodeType="clickEffect">
                                  <p:stCondLst>
                                    <p:cond delay="0"/>
                                  </p:stCondLst>
                                  <p:childTnLst>
                                    <p:set>
                                      <p:cBhvr>
                                        <p:cTn id="33" dur="1" fill="hold">
                                          <p:stCondLst>
                                            <p:cond delay="0"/>
                                          </p:stCondLst>
                                        </p:cTn>
                                        <p:tgtEl>
                                          <p:spTgt spid="97284">
                                            <p:txEl>
                                              <p:pRg st="0" end="0"/>
                                            </p:txEl>
                                          </p:spTgt>
                                        </p:tgtEl>
                                        <p:attrNameLst>
                                          <p:attrName>style.visibility</p:attrName>
                                        </p:attrNameLst>
                                      </p:cBhvr>
                                      <p:to>
                                        <p:strVal val="visible"/>
                                      </p:to>
                                    </p:set>
                                    <p:animEffect transition="in" filter="box(out)">
                                      <p:cBhvr>
                                        <p:cTn id="34" dur="500"/>
                                        <p:tgtEl>
                                          <p:spTgt spid="97284">
                                            <p:txEl>
                                              <p:pRg st="0" end="0"/>
                                            </p:txEl>
                                          </p:spTgt>
                                        </p:tgtEl>
                                      </p:cBhvr>
                                    </p:animEffect>
                                  </p:childTnLst>
                                  <p:subTnLst>
                                    <p:audio>
                                      <p:cMediaNode>
                                        <p:cTn display="0" masterRel="sameClick">
                                          <p:stCondLst>
                                            <p:cond evt="begin" delay="0">
                                              <p:tn val="32"/>
                                            </p:cond>
                                          </p:stCondLst>
                                          <p:endCondLst>
                                            <p:cond evt="onStopAudio" delay="0">
                                              <p:tgtEl>
                                                <p:sldTgt/>
                                              </p:tgtEl>
                                            </p:cond>
                                          </p:endCondLst>
                                        </p:cTn>
                                        <p:tgtEl>
                                          <p:sndTgt r:embed="rId2" name="CAMERA.WAV"/>
                                        </p:tgtEl>
                                      </p:cMediaNode>
                                    </p:audio>
                                  </p:subTnLst>
                                </p:cTn>
                              </p:par>
                            </p:childTnLst>
                          </p:cTn>
                        </p:par>
                      </p:childTnLst>
                    </p:cTn>
                  </p:par>
                  <p:par>
                    <p:cTn id="35" fill="hold">
                      <p:stCondLst>
                        <p:cond delay="indefinite"/>
                      </p:stCondLst>
                      <p:childTnLst>
                        <p:par>
                          <p:cTn id="36" fill="hold">
                            <p:stCondLst>
                              <p:cond delay="0"/>
                            </p:stCondLst>
                            <p:childTnLst>
                              <p:par>
                                <p:cTn id="37" presetID="4" presetClass="entr" presetSubtype="32" fill="hold" grpId="0" nodeType="clickEffect">
                                  <p:stCondLst>
                                    <p:cond delay="0"/>
                                  </p:stCondLst>
                                  <p:childTnLst>
                                    <p:set>
                                      <p:cBhvr>
                                        <p:cTn id="38" dur="1" fill="hold">
                                          <p:stCondLst>
                                            <p:cond delay="0"/>
                                          </p:stCondLst>
                                        </p:cTn>
                                        <p:tgtEl>
                                          <p:spTgt spid="97285">
                                            <p:txEl>
                                              <p:pRg st="0" end="0"/>
                                            </p:txEl>
                                          </p:spTgt>
                                        </p:tgtEl>
                                        <p:attrNameLst>
                                          <p:attrName>style.visibility</p:attrName>
                                        </p:attrNameLst>
                                      </p:cBhvr>
                                      <p:to>
                                        <p:strVal val="visible"/>
                                      </p:to>
                                    </p:set>
                                    <p:animEffect transition="in" filter="box(out)">
                                      <p:cBhvr>
                                        <p:cTn id="39" dur="500"/>
                                        <p:tgtEl>
                                          <p:spTgt spid="97285">
                                            <p:txEl>
                                              <p:pRg st="0" end="0"/>
                                            </p:txEl>
                                          </p:spTgt>
                                        </p:tgtEl>
                                      </p:cBhvr>
                                    </p:animEffect>
                                  </p:childTnLst>
                                  <p:subTnLst>
                                    <p:audio>
                                      <p:cMediaNode>
                                        <p:cTn display="0" masterRel="sameClick">
                                          <p:stCondLst>
                                            <p:cond evt="begin" delay="0">
                                              <p:tn val="37"/>
                                            </p:cond>
                                          </p:stCondLst>
                                          <p:endCondLst>
                                            <p:cond evt="onStopAudio" delay="0">
                                              <p:tgtEl>
                                                <p:sldTgt/>
                                              </p:tgtEl>
                                            </p:cond>
                                          </p:endCondLst>
                                        </p:cTn>
                                        <p:tgtEl>
                                          <p:sndTgt r:embed="rId2" name="CAMERA.WAV"/>
                                        </p:tgtEl>
                                      </p:cMediaNode>
                                    </p:audio>
                                  </p:subTnLst>
                                </p:cTn>
                              </p:par>
                            </p:childTnLst>
                          </p:cTn>
                        </p:par>
                      </p:childTnLst>
                    </p:cTn>
                  </p:par>
                  <p:par>
                    <p:cTn id="40" fill="hold">
                      <p:stCondLst>
                        <p:cond delay="indefinite"/>
                      </p:stCondLst>
                      <p:childTnLst>
                        <p:par>
                          <p:cTn id="41" fill="hold">
                            <p:stCondLst>
                              <p:cond delay="0"/>
                            </p:stCondLst>
                            <p:childTnLst>
                              <p:par>
                                <p:cTn id="42" presetID="4" presetClass="entr" presetSubtype="32" fill="hold" grpId="0" nodeType="clickEffect">
                                  <p:stCondLst>
                                    <p:cond delay="0"/>
                                  </p:stCondLst>
                                  <p:childTnLst>
                                    <p:set>
                                      <p:cBhvr>
                                        <p:cTn id="43" dur="1" fill="hold">
                                          <p:stCondLst>
                                            <p:cond delay="0"/>
                                          </p:stCondLst>
                                        </p:cTn>
                                        <p:tgtEl>
                                          <p:spTgt spid="97286">
                                            <p:txEl>
                                              <p:pRg st="0" end="0"/>
                                            </p:txEl>
                                          </p:spTgt>
                                        </p:tgtEl>
                                        <p:attrNameLst>
                                          <p:attrName>style.visibility</p:attrName>
                                        </p:attrNameLst>
                                      </p:cBhvr>
                                      <p:to>
                                        <p:strVal val="visible"/>
                                      </p:to>
                                    </p:set>
                                    <p:animEffect transition="in" filter="box(out)">
                                      <p:cBhvr>
                                        <p:cTn id="44" dur="500"/>
                                        <p:tgtEl>
                                          <p:spTgt spid="97286">
                                            <p:txEl>
                                              <p:pRg st="0" end="0"/>
                                            </p:txEl>
                                          </p:spTgt>
                                        </p:tgtEl>
                                      </p:cBhvr>
                                    </p:animEffect>
                                  </p:childTnLst>
                                  <p:subTnLst>
                                    <p:audio>
                                      <p:cMediaNode>
                                        <p:cTn display="0" masterRel="sameClick">
                                          <p:stCondLst>
                                            <p:cond evt="begin" delay="0">
                                              <p:tn val="42"/>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uiExpand="1" build="p" autoUpdateAnimBg="0"/>
      <p:bldP spid="97284" grpId="0" build="p" autoUpdateAnimBg="0"/>
      <p:bldP spid="97285" grpId="0" build="p" autoUpdateAnimBg="0"/>
      <p:bldP spid="97286" grpId="0" build="p" autoUpdateAnimBg="0"/>
      <p:bldP spid="9728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bwMode="auto">
          <a:xfrm>
            <a:off x="3276600" y="304800"/>
            <a:ext cx="5867400" cy="1143000"/>
          </a:xfrm>
          <a:noFill/>
          <a:ln>
            <a:miter lim="800000"/>
            <a:headEnd/>
            <a:tailEnd/>
          </a:ln>
        </p:spPr>
        <p:txBody>
          <a:bodyPr vert="horz" wrap="square" lIns="91440" tIns="45720" rIns="91440" bIns="45720" numCol="1" anchor="t" anchorCtr="0" compatLnSpc="1">
            <a:prstTxWarp prst="textNoShape">
              <a:avLst/>
            </a:prstTxWarp>
          </a:bodyPr>
          <a:lstStyle/>
          <a:p>
            <a:pPr algn="r"/>
            <a:r>
              <a:rPr lang="ar-SA" altLang="en-US" sz="2800" b="0">
                <a:solidFill>
                  <a:srgbClr val="DFC0FF"/>
                </a:solidFill>
                <a:cs typeface="Nazanin" pitchFamily="2" charset="-78"/>
              </a:rPr>
              <a:t>دست ها را دور سر كودك در حالت</a:t>
            </a:r>
            <a:r>
              <a:rPr lang="fa-IR" altLang="en-US" sz="2800" b="0">
                <a:solidFill>
                  <a:srgbClr val="DFC0FF"/>
                </a:solidFill>
                <a:cs typeface="Nazanin" pitchFamily="2" charset="-78"/>
              </a:rPr>
              <a:t>ی</a:t>
            </a:r>
            <a:r>
              <a:rPr lang="ar-SA" altLang="en-US" sz="2800" b="0">
                <a:solidFill>
                  <a:srgbClr val="DFC0FF"/>
                </a:solidFill>
                <a:cs typeface="Nazanin" pitchFamily="2" charset="-78"/>
              </a:rPr>
              <a:t> شبيه كا سه، حلقه كنيد. جمجمه نوزاد آنقدر كوچك است كه تمام آن در گود</a:t>
            </a:r>
            <a:r>
              <a:rPr lang="fa-IR" altLang="en-US" sz="2800" b="0">
                <a:solidFill>
                  <a:srgbClr val="DFC0FF"/>
                </a:solidFill>
                <a:cs typeface="Nazanin" pitchFamily="2" charset="-78"/>
              </a:rPr>
              <a:t>ی</a:t>
            </a:r>
            <a:r>
              <a:rPr lang="ar-SA" altLang="en-US" sz="2800" b="0">
                <a:solidFill>
                  <a:srgbClr val="DFC0FF"/>
                </a:solidFill>
                <a:cs typeface="Nazanin" pitchFamily="2" charset="-78"/>
              </a:rPr>
              <a:t> كف دستها</a:t>
            </a:r>
            <a:r>
              <a:rPr lang="fa-IR" altLang="en-US" sz="2800" b="0">
                <a:solidFill>
                  <a:srgbClr val="DFC0FF"/>
                </a:solidFill>
                <a:cs typeface="Nazanin" pitchFamily="2" charset="-78"/>
              </a:rPr>
              <a:t>ی</a:t>
            </a:r>
            <a:r>
              <a:rPr lang="ar-SA" altLang="en-US" sz="2800" b="0">
                <a:solidFill>
                  <a:srgbClr val="DFC0FF"/>
                </a:solidFill>
                <a:cs typeface="Nazanin" pitchFamily="2" charset="-78"/>
              </a:rPr>
              <a:t> شما قرار خواهد گرفت. دست ها را به آرامي به طرف عقب بكشيد تا به پشت سر نوزاد برسيد، بعد بلافاصله حركت بعد</a:t>
            </a:r>
            <a:r>
              <a:rPr lang="fa-IR" altLang="en-US" sz="2800" b="0">
                <a:solidFill>
                  <a:srgbClr val="DFC0FF"/>
                </a:solidFill>
                <a:cs typeface="Nazanin" pitchFamily="2" charset="-78"/>
              </a:rPr>
              <a:t>ی</a:t>
            </a:r>
            <a:r>
              <a:rPr lang="ar-SA" altLang="en-US" sz="2800" b="0">
                <a:solidFill>
                  <a:srgbClr val="DFC0FF"/>
                </a:solidFill>
                <a:cs typeface="Nazanin" pitchFamily="2" charset="-78"/>
              </a:rPr>
              <a:t> را شروع كنيد.</a:t>
            </a:r>
            <a:endParaRPr lang="en-US" altLang="en-US" sz="2800" b="0">
              <a:solidFill>
                <a:srgbClr val="DFC0FF"/>
              </a:solidFill>
              <a:cs typeface="Nazanin" pitchFamily="2" charset="-78"/>
            </a:endParaRPr>
          </a:p>
        </p:txBody>
      </p:sp>
      <p:sp>
        <p:nvSpPr>
          <p:cNvPr id="79880" name="Rectangle 8"/>
          <p:cNvSpPr>
            <a:spLocks noGrp="1" noChangeArrowheads="1"/>
          </p:cNvSpPr>
          <p:nvPr>
            <p:ph type="body" sz="half" idx="2"/>
          </p:nvPr>
        </p:nvSpPr>
        <p:spPr bwMode="auto">
          <a:xfrm>
            <a:off x="3124200" y="3352800"/>
            <a:ext cx="6019800" cy="1981200"/>
          </a:xfrm>
          <a:noFill/>
          <a:ln>
            <a:miter lim="800000"/>
            <a:headEnd/>
            <a:tailEnd/>
          </a:ln>
        </p:spPr>
        <p:txBody>
          <a:bodyPr vert="horz" wrap="square" lIns="91440" tIns="45720" rIns="91440" bIns="45720" numCol="1" anchor="t" anchorCtr="0" compatLnSpc="1">
            <a:prstTxWarp prst="textNoShape">
              <a:avLst/>
            </a:prstTxWarp>
          </a:bodyPr>
          <a:lstStyle/>
          <a:p>
            <a:pPr algn="r">
              <a:lnSpc>
                <a:spcPct val="90000"/>
              </a:lnSpc>
            </a:pPr>
            <a:r>
              <a:rPr lang="ar-SA" altLang="en-US" b="0">
                <a:solidFill>
                  <a:srgbClr val="DFC0FF"/>
                </a:solidFill>
                <a:cs typeface="Nazanin" pitchFamily="2" charset="-78"/>
              </a:rPr>
              <a:t>دستها را دو طرف صورت نوزاد بگذاريد، به طور</a:t>
            </a:r>
            <a:r>
              <a:rPr lang="fa-IR" altLang="en-US" b="0">
                <a:solidFill>
                  <a:srgbClr val="DFC0FF"/>
                </a:solidFill>
                <a:cs typeface="Nazanin" pitchFamily="2" charset="-78"/>
              </a:rPr>
              <a:t>ی</a:t>
            </a:r>
            <a:r>
              <a:rPr lang="ar-SA" altLang="en-US" b="0">
                <a:solidFill>
                  <a:srgbClr val="DFC0FF"/>
                </a:solidFill>
                <a:cs typeface="Nazanin" pitchFamily="2" charset="-78"/>
              </a:rPr>
              <a:t> كه نوك انگشتان شما رو</a:t>
            </a:r>
            <a:r>
              <a:rPr lang="fa-IR" altLang="en-US" b="0">
                <a:solidFill>
                  <a:srgbClr val="DFC0FF"/>
                </a:solidFill>
                <a:cs typeface="Nazanin" pitchFamily="2" charset="-78"/>
              </a:rPr>
              <a:t>ی</a:t>
            </a:r>
            <a:r>
              <a:rPr lang="ar-SA" altLang="en-US" b="0">
                <a:solidFill>
                  <a:srgbClr val="DFC0FF"/>
                </a:solidFill>
                <a:cs typeface="Nazanin" pitchFamily="2" charset="-78"/>
              </a:rPr>
              <a:t> استخوان آرواره كودك قرار بگيرند. بعد دست ها به آرام</a:t>
            </a:r>
            <a:r>
              <a:rPr lang="fa-IR" altLang="en-US" b="0">
                <a:solidFill>
                  <a:srgbClr val="DFC0FF"/>
                </a:solidFill>
                <a:cs typeface="Nazanin" pitchFamily="2" charset="-78"/>
              </a:rPr>
              <a:t>ی</a:t>
            </a:r>
            <a:r>
              <a:rPr lang="ar-SA" altLang="en-US" b="0">
                <a:solidFill>
                  <a:srgbClr val="DFC0FF"/>
                </a:solidFill>
                <a:cs typeface="Nazanin" pitchFamily="2" charset="-78"/>
              </a:rPr>
              <a:t> به جلو حركت دهيد تا نوك انگشتان دو دست شما در پايين چانه كودك به هم </a:t>
            </a:r>
            <a:r>
              <a:rPr lang="fa-IR" altLang="en-US" b="0">
                <a:solidFill>
                  <a:srgbClr val="DFC0FF"/>
                </a:solidFill>
                <a:cs typeface="Nazanin" pitchFamily="2" charset="-78"/>
              </a:rPr>
              <a:t>برسد</a:t>
            </a:r>
            <a:endParaRPr lang="ar-SA" altLang="en-US" b="0">
              <a:solidFill>
                <a:srgbClr val="DFC0FF"/>
              </a:solidFill>
              <a:cs typeface="Nazanin" pitchFamily="2" charset="-78"/>
            </a:endParaRPr>
          </a:p>
          <a:p>
            <a:pPr algn="r">
              <a:lnSpc>
                <a:spcPct val="90000"/>
              </a:lnSpc>
            </a:pPr>
            <a:endParaRPr lang="ar-SA" altLang="en-US" b="0">
              <a:solidFill>
                <a:srgbClr val="DFC0FF"/>
              </a:solidFill>
              <a:cs typeface="Nazanin" pitchFamily="2" charset="-78"/>
            </a:endParaRPr>
          </a:p>
          <a:p>
            <a:pPr algn="r">
              <a:lnSpc>
                <a:spcPct val="90000"/>
              </a:lnSpc>
            </a:pPr>
            <a:endParaRPr lang="ar-SA" altLang="en-US" b="0">
              <a:solidFill>
                <a:srgbClr val="DFC0FF"/>
              </a:solidFill>
              <a:cs typeface="Nazanin" pitchFamily="2" charset="-78"/>
            </a:endParaRPr>
          </a:p>
          <a:p>
            <a:pPr algn="r">
              <a:lnSpc>
                <a:spcPct val="90000"/>
              </a:lnSpc>
            </a:pPr>
            <a:endParaRPr lang="ar-SA" altLang="en-US" b="0">
              <a:solidFill>
                <a:srgbClr val="DFC0FF"/>
              </a:solidFill>
              <a:cs typeface="Nazanin" pitchFamily="2" charset="-78"/>
            </a:endParaRPr>
          </a:p>
          <a:p>
            <a:pPr algn="r">
              <a:lnSpc>
                <a:spcPct val="90000"/>
              </a:lnSpc>
            </a:pPr>
            <a:endParaRPr lang="ar-SA" altLang="en-US" b="0">
              <a:solidFill>
                <a:srgbClr val="DFC0FF"/>
              </a:solidFill>
              <a:cs typeface="Nazanin" pitchFamily="2" charset="-78"/>
            </a:endParaRPr>
          </a:p>
          <a:p>
            <a:pPr algn="r">
              <a:lnSpc>
                <a:spcPct val="90000"/>
              </a:lnSpc>
            </a:pPr>
            <a:endParaRPr lang="ar-SA" altLang="en-US" b="0">
              <a:solidFill>
                <a:srgbClr val="DFC0FF"/>
              </a:solidFill>
              <a:cs typeface="Nazanin" pitchFamily="2" charset="-78"/>
            </a:endParaRPr>
          </a:p>
          <a:p>
            <a:pPr algn="r">
              <a:lnSpc>
                <a:spcPct val="90000"/>
              </a:lnSpc>
            </a:pPr>
            <a:endParaRPr lang="ar-SA" altLang="en-US" b="0">
              <a:solidFill>
                <a:srgbClr val="DFC0FF"/>
              </a:solidFill>
              <a:cs typeface="Nazanin" pitchFamily="2" charset="-78"/>
            </a:endParaRPr>
          </a:p>
          <a:p>
            <a:pPr algn="r">
              <a:lnSpc>
                <a:spcPct val="90000"/>
              </a:lnSpc>
            </a:pPr>
            <a:endParaRPr lang="ar-SA" altLang="en-US" b="0">
              <a:solidFill>
                <a:srgbClr val="DFC0FF"/>
              </a:solidFill>
              <a:cs typeface="Nazanin" pitchFamily="2" charset="-78"/>
            </a:endParaRPr>
          </a:p>
          <a:p>
            <a:pPr algn="r">
              <a:lnSpc>
                <a:spcPct val="90000"/>
              </a:lnSpc>
            </a:pPr>
            <a:r>
              <a:rPr lang="ar-SA" altLang="en-US" b="0">
                <a:solidFill>
                  <a:srgbClr val="DFC0FF"/>
                </a:solidFill>
                <a:cs typeface="Nazanin" pitchFamily="2" charset="-78"/>
              </a:rPr>
              <a:t>.</a:t>
            </a:r>
            <a:endParaRPr lang="en-US" altLang="en-US" b="0">
              <a:solidFill>
                <a:srgbClr val="DFC0FF"/>
              </a:solidFill>
              <a:cs typeface="Nazanin" pitchFamily="2" charset="-78"/>
            </a:endParaRPr>
          </a:p>
        </p:txBody>
      </p:sp>
      <p:pic>
        <p:nvPicPr>
          <p:cNvPr id="79882" name="Picture 10" descr="2"/>
          <p:cNvPicPr>
            <a:picLocks noChangeAspect="1" noChangeArrowheads="1"/>
          </p:cNvPicPr>
          <p:nvPr/>
        </p:nvPicPr>
        <p:blipFill>
          <a:blip r:embed="rId2" cstate="print"/>
          <a:srcRect/>
          <a:stretch>
            <a:fillRect/>
          </a:stretch>
        </p:blipFill>
        <p:spPr bwMode="auto">
          <a:xfrm>
            <a:off x="304800" y="3505200"/>
            <a:ext cx="3048000" cy="2955925"/>
          </a:xfrm>
          <a:prstGeom prst="rect">
            <a:avLst/>
          </a:prstGeom>
          <a:noFill/>
        </p:spPr>
      </p:pic>
      <p:pic>
        <p:nvPicPr>
          <p:cNvPr id="79884" name="Picture 12" descr="1"/>
          <p:cNvPicPr>
            <a:picLocks noChangeAspect="1" noChangeArrowheads="1"/>
          </p:cNvPicPr>
          <p:nvPr/>
        </p:nvPicPr>
        <p:blipFill>
          <a:blip r:embed="rId3" cstate="print"/>
          <a:srcRect/>
          <a:stretch>
            <a:fillRect/>
          </a:stretch>
        </p:blipFill>
        <p:spPr bwMode="auto">
          <a:xfrm>
            <a:off x="381000" y="228600"/>
            <a:ext cx="2667000" cy="28956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9884"/>
                                        </p:tgtEl>
                                        <p:attrNameLst>
                                          <p:attrName>style.visibility</p:attrName>
                                        </p:attrNameLst>
                                      </p:cBhvr>
                                      <p:to>
                                        <p:strVal val="visible"/>
                                      </p:to>
                                    </p:set>
                                    <p:animEffect transition="in" filter="circle(in)">
                                      <p:cBhvr>
                                        <p:cTn id="7" dur="2000"/>
                                        <p:tgtEl>
                                          <p:spTgt spid="7988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9874"/>
                                        </p:tgtEl>
                                        <p:attrNameLst>
                                          <p:attrName>style.visibility</p:attrName>
                                        </p:attrNameLst>
                                      </p:cBhvr>
                                      <p:to>
                                        <p:strVal val="visible"/>
                                      </p:to>
                                    </p:set>
                                    <p:animEffect transition="in" filter="wipe(down)">
                                      <p:cBhvr>
                                        <p:cTn id="12" dur="500"/>
                                        <p:tgtEl>
                                          <p:spTgt spid="79874"/>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1" nodeType="clickEffect">
                                  <p:stCondLst>
                                    <p:cond delay="0"/>
                                  </p:stCondLst>
                                  <p:childTnLst>
                                    <p:set>
                                      <p:cBhvr>
                                        <p:cTn id="16" dur="1" fill="hold">
                                          <p:stCondLst>
                                            <p:cond delay="0"/>
                                          </p:stCondLst>
                                        </p:cTn>
                                        <p:tgtEl>
                                          <p:spTgt spid="79874"/>
                                        </p:tgtEl>
                                        <p:attrNameLst>
                                          <p:attrName>style.visibility</p:attrName>
                                        </p:attrNameLst>
                                      </p:cBhvr>
                                      <p:to>
                                        <p:strVal val="visible"/>
                                      </p:to>
                                    </p:set>
                                    <p:anim calcmode="lin" valueType="num">
                                      <p:cBhvr>
                                        <p:cTn id="17" dur="1000" fill="hold"/>
                                        <p:tgtEl>
                                          <p:spTgt spid="79874"/>
                                        </p:tgtEl>
                                        <p:attrNameLst>
                                          <p:attrName>ppt_w</p:attrName>
                                        </p:attrNameLst>
                                      </p:cBhvr>
                                      <p:tavLst>
                                        <p:tav tm="0">
                                          <p:val>
                                            <p:strVal val="#ppt_w*0.70"/>
                                          </p:val>
                                        </p:tav>
                                        <p:tav tm="100000">
                                          <p:val>
                                            <p:strVal val="#ppt_w"/>
                                          </p:val>
                                        </p:tav>
                                      </p:tavLst>
                                    </p:anim>
                                    <p:anim calcmode="lin" valueType="num">
                                      <p:cBhvr>
                                        <p:cTn id="18" dur="1000" fill="hold"/>
                                        <p:tgtEl>
                                          <p:spTgt spid="79874"/>
                                        </p:tgtEl>
                                        <p:attrNameLst>
                                          <p:attrName>ppt_h</p:attrName>
                                        </p:attrNameLst>
                                      </p:cBhvr>
                                      <p:tavLst>
                                        <p:tav tm="0">
                                          <p:val>
                                            <p:strVal val="#ppt_h"/>
                                          </p:val>
                                        </p:tav>
                                        <p:tav tm="100000">
                                          <p:val>
                                            <p:strVal val="#ppt_h"/>
                                          </p:val>
                                        </p:tav>
                                      </p:tavLst>
                                    </p:anim>
                                    <p:animEffect transition="in" filter="fade">
                                      <p:cBhvr>
                                        <p:cTn id="19" dur="1000"/>
                                        <p:tgtEl>
                                          <p:spTgt spid="79874"/>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79882"/>
                                        </p:tgtEl>
                                        <p:attrNameLst>
                                          <p:attrName>style.visibility</p:attrName>
                                        </p:attrNameLst>
                                      </p:cBhvr>
                                      <p:to>
                                        <p:strVal val="visible"/>
                                      </p:to>
                                    </p:set>
                                    <p:animEffect transition="in" filter="circle(in)">
                                      <p:cBhvr>
                                        <p:cTn id="24" dur="2000"/>
                                        <p:tgtEl>
                                          <p:spTgt spid="79882"/>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79880">
                                            <p:txEl>
                                              <p:pRg st="0" end="0"/>
                                            </p:txEl>
                                          </p:spTgt>
                                        </p:tgtEl>
                                        <p:attrNameLst>
                                          <p:attrName>style.visibility</p:attrName>
                                        </p:attrNameLst>
                                      </p:cBhvr>
                                      <p:to>
                                        <p:strVal val="visible"/>
                                      </p:to>
                                    </p:set>
                                    <p:anim calcmode="lin" valueType="num">
                                      <p:cBhvr>
                                        <p:cTn id="29" dur="1000" fill="hold"/>
                                        <p:tgtEl>
                                          <p:spTgt spid="79880">
                                            <p:txEl>
                                              <p:pRg st="0" end="0"/>
                                            </p:txEl>
                                          </p:spTgt>
                                        </p:tgtEl>
                                        <p:attrNameLst>
                                          <p:attrName>ppt_w</p:attrName>
                                        </p:attrNameLst>
                                      </p:cBhvr>
                                      <p:tavLst>
                                        <p:tav tm="0">
                                          <p:val>
                                            <p:strVal val="#ppt_w*0.70"/>
                                          </p:val>
                                        </p:tav>
                                        <p:tav tm="100000">
                                          <p:val>
                                            <p:strVal val="#ppt_w"/>
                                          </p:val>
                                        </p:tav>
                                      </p:tavLst>
                                    </p:anim>
                                    <p:anim calcmode="lin" valueType="num">
                                      <p:cBhvr>
                                        <p:cTn id="30" dur="1000" fill="hold"/>
                                        <p:tgtEl>
                                          <p:spTgt spid="79880">
                                            <p:txEl>
                                              <p:pRg st="0" end="0"/>
                                            </p:txEl>
                                          </p:spTgt>
                                        </p:tgtEl>
                                        <p:attrNameLst>
                                          <p:attrName>ppt_h</p:attrName>
                                        </p:attrNameLst>
                                      </p:cBhvr>
                                      <p:tavLst>
                                        <p:tav tm="0">
                                          <p:val>
                                            <p:strVal val="#ppt_h"/>
                                          </p:val>
                                        </p:tav>
                                        <p:tav tm="100000">
                                          <p:val>
                                            <p:strVal val="#ppt_h"/>
                                          </p:val>
                                        </p:tav>
                                      </p:tavLst>
                                    </p:anim>
                                    <p:animEffect transition="in" filter="fade">
                                      <p:cBhvr>
                                        <p:cTn id="31" dur="1000"/>
                                        <p:tgtEl>
                                          <p:spTgt spid="798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4"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title"/>
          </p:nvPr>
        </p:nvSpPr>
        <p:spPr bwMode="auto">
          <a:xfrm>
            <a:off x="685800" y="609600"/>
            <a:ext cx="7772400" cy="1143000"/>
          </a:xfrm>
          <a:noFill/>
          <a:ln>
            <a:miter lim="800000"/>
            <a:headEnd/>
            <a:tailEnd/>
          </a:ln>
        </p:spPr>
        <p:txBody>
          <a:bodyPr vert="horz" wrap="none" lIns="92075" tIns="46038" rIns="92075" bIns="46038" numCol="1" anchor="ctr" anchorCtr="0" compatLnSpc="1">
            <a:prstTxWarp prst="textNoShape">
              <a:avLst/>
            </a:prstTxWarp>
          </a:bodyPr>
          <a:lstStyle/>
          <a:p>
            <a:r>
              <a:rPr lang="en-US" altLang="en-US"/>
              <a:t> </a:t>
            </a:r>
          </a:p>
        </p:txBody>
      </p:sp>
      <p:sp>
        <p:nvSpPr>
          <p:cNvPr id="81928" name="Rectangle 8"/>
          <p:cNvSpPr>
            <a:spLocks noChangeArrowheads="1"/>
          </p:cNvSpPr>
          <p:nvPr/>
        </p:nvSpPr>
        <p:spPr bwMode="auto">
          <a:xfrm>
            <a:off x="1763713" y="228600"/>
            <a:ext cx="7380287" cy="519113"/>
          </a:xfrm>
          <a:prstGeom prst="rect">
            <a:avLst/>
          </a:prstGeom>
          <a:noFill/>
          <a:ln w="9525">
            <a:noFill/>
            <a:miter lim="800000"/>
            <a:headEnd/>
            <a:tailEnd/>
          </a:ln>
          <a:effectLst/>
        </p:spPr>
        <p:txBody>
          <a:bodyPr lIns="92075" tIns="46038" rIns="92075" bIns="46038" anchor="ctr">
            <a:spAutoFit/>
          </a:bodyPr>
          <a:lstStyle/>
          <a:p>
            <a:pPr algn="r"/>
            <a:r>
              <a:rPr lang="ar-SA" altLang="en-US" sz="2800">
                <a:solidFill>
                  <a:srgbClr val="DFC0FF"/>
                </a:solidFill>
                <a:cs typeface="Nazanin" pitchFamily="2" charset="-78"/>
              </a:rPr>
              <a:t>انگشتان شست خودراوسط پيشان</a:t>
            </a:r>
            <a:r>
              <a:rPr lang="fa-IR" altLang="en-US" sz="2800">
                <a:solidFill>
                  <a:srgbClr val="DFC0FF"/>
                </a:solidFill>
                <a:cs typeface="Nazanin" pitchFamily="2" charset="-78"/>
              </a:rPr>
              <a:t>ی</a:t>
            </a:r>
            <a:r>
              <a:rPr lang="ar-SA" altLang="en-US" sz="2800">
                <a:solidFill>
                  <a:srgbClr val="DFC0FF"/>
                </a:solidFill>
                <a:cs typeface="Nazanin" pitchFamily="2" charset="-78"/>
              </a:rPr>
              <a:t> نوزاد،درست زير خط</a:t>
            </a:r>
            <a:endParaRPr lang="en-US" altLang="en-US" sz="2800">
              <a:solidFill>
                <a:srgbClr val="DFC0FF"/>
              </a:solidFill>
              <a:cs typeface="Nazanin" pitchFamily="2" charset="-78"/>
            </a:endParaRPr>
          </a:p>
        </p:txBody>
      </p:sp>
      <p:sp>
        <p:nvSpPr>
          <p:cNvPr id="81929" name="Rectangle 9"/>
          <p:cNvSpPr>
            <a:spLocks noChangeArrowheads="1"/>
          </p:cNvSpPr>
          <p:nvPr/>
        </p:nvSpPr>
        <p:spPr bwMode="auto">
          <a:xfrm>
            <a:off x="1403350" y="762000"/>
            <a:ext cx="7740650" cy="519113"/>
          </a:xfrm>
          <a:prstGeom prst="rect">
            <a:avLst/>
          </a:prstGeom>
          <a:noFill/>
          <a:ln w="9525">
            <a:noFill/>
            <a:miter lim="800000"/>
            <a:headEnd/>
            <a:tailEnd/>
          </a:ln>
          <a:effectLst/>
        </p:spPr>
        <p:txBody>
          <a:bodyPr lIns="92075" tIns="46038" rIns="92075" bIns="46038" anchor="ctr">
            <a:spAutoFit/>
          </a:bodyPr>
          <a:lstStyle/>
          <a:p>
            <a:pPr algn="r"/>
            <a:r>
              <a:rPr lang="ar-SA" altLang="en-US" sz="2800">
                <a:solidFill>
                  <a:srgbClr val="DFC0FF"/>
                </a:solidFill>
                <a:cs typeface="Nazanin" pitchFamily="2" charset="-78"/>
              </a:rPr>
              <a:t>رويش مو قرار دهيد و هر كدام را در يك خط راست به</a:t>
            </a:r>
            <a:endParaRPr lang="en-US" altLang="en-US" sz="2800">
              <a:solidFill>
                <a:srgbClr val="DFC0FF"/>
              </a:solidFill>
              <a:cs typeface="Nazanin" pitchFamily="2" charset="-78"/>
            </a:endParaRPr>
          </a:p>
        </p:txBody>
      </p:sp>
      <p:sp>
        <p:nvSpPr>
          <p:cNvPr id="81930" name="Rectangle 10"/>
          <p:cNvSpPr>
            <a:spLocks noChangeArrowheads="1"/>
          </p:cNvSpPr>
          <p:nvPr/>
        </p:nvSpPr>
        <p:spPr bwMode="auto">
          <a:xfrm>
            <a:off x="1835150" y="1295400"/>
            <a:ext cx="7308850" cy="519113"/>
          </a:xfrm>
          <a:prstGeom prst="rect">
            <a:avLst/>
          </a:prstGeom>
          <a:noFill/>
          <a:ln w="9525">
            <a:noFill/>
            <a:miter lim="800000"/>
            <a:headEnd/>
            <a:tailEnd/>
          </a:ln>
          <a:effectLst/>
        </p:spPr>
        <p:txBody>
          <a:bodyPr lIns="92075" tIns="46038" rIns="92075" bIns="46038" anchor="ctr">
            <a:spAutoFit/>
          </a:bodyPr>
          <a:lstStyle/>
          <a:p>
            <a:pPr algn="r"/>
            <a:r>
              <a:rPr lang="ar-SA" altLang="en-US" sz="2800">
                <a:solidFill>
                  <a:srgbClr val="DFC0FF"/>
                </a:solidFill>
                <a:cs typeface="Nazanin" pitchFamily="2" charset="-78"/>
              </a:rPr>
              <a:t>سمت بيرون و طرفين صورت نوزاد بكشيد. اين كار را از</a:t>
            </a:r>
            <a:endParaRPr lang="en-US" altLang="en-US" sz="2800">
              <a:solidFill>
                <a:srgbClr val="DFC0FF"/>
              </a:solidFill>
              <a:cs typeface="Nazanin" pitchFamily="2" charset="-78"/>
            </a:endParaRPr>
          </a:p>
        </p:txBody>
      </p:sp>
      <p:sp>
        <p:nvSpPr>
          <p:cNvPr id="81931" name="Rectangle 11"/>
          <p:cNvSpPr>
            <a:spLocks noChangeArrowheads="1"/>
          </p:cNvSpPr>
          <p:nvPr/>
        </p:nvSpPr>
        <p:spPr bwMode="auto">
          <a:xfrm>
            <a:off x="1905000" y="1828800"/>
            <a:ext cx="7996238"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بالا</a:t>
            </a:r>
            <a:r>
              <a:rPr lang="fa-IR" altLang="en-US" sz="2800">
                <a:solidFill>
                  <a:srgbClr val="DFC0FF"/>
                </a:solidFill>
                <a:cs typeface="Nazanin" pitchFamily="2" charset="-78"/>
              </a:rPr>
              <a:t>ی</a:t>
            </a:r>
            <a:r>
              <a:rPr lang="ar-SA" altLang="en-US" sz="2800">
                <a:solidFill>
                  <a:srgbClr val="DFC0FF"/>
                </a:solidFill>
                <a:cs typeface="Nazanin" pitchFamily="2" charset="-78"/>
              </a:rPr>
              <a:t> پيشان</a:t>
            </a:r>
            <a:r>
              <a:rPr lang="fa-IR" altLang="en-US" sz="2800">
                <a:solidFill>
                  <a:srgbClr val="DFC0FF"/>
                </a:solidFill>
                <a:cs typeface="Nazanin" pitchFamily="2" charset="-78"/>
              </a:rPr>
              <a:t>ی</a:t>
            </a:r>
            <a:r>
              <a:rPr lang="ar-SA" altLang="en-US" sz="2800">
                <a:solidFill>
                  <a:srgbClr val="DFC0FF"/>
                </a:solidFill>
                <a:cs typeface="Nazanin" pitchFamily="2" charset="-78"/>
              </a:rPr>
              <a:t> شروع كنيد و با كشيدن خط ها</a:t>
            </a:r>
            <a:r>
              <a:rPr lang="fa-IR" altLang="en-US" sz="2800">
                <a:solidFill>
                  <a:srgbClr val="DFC0FF"/>
                </a:solidFill>
                <a:cs typeface="Nazanin" pitchFamily="2" charset="-78"/>
              </a:rPr>
              <a:t>ی</a:t>
            </a:r>
            <a:r>
              <a:rPr lang="ar-SA" altLang="en-US" sz="2800">
                <a:solidFill>
                  <a:srgbClr val="DFC0FF"/>
                </a:solidFill>
                <a:cs typeface="Nazanin" pitchFamily="2" charset="-78"/>
              </a:rPr>
              <a:t> راست به</a:t>
            </a:r>
            <a:endParaRPr lang="en-US" altLang="en-US" sz="2800">
              <a:solidFill>
                <a:srgbClr val="DFC0FF"/>
              </a:solidFill>
              <a:cs typeface="Nazanin" pitchFamily="2" charset="-78"/>
            </a:endParaRPr>
          </a:p>
        </p:txBody>
      </p:sp>
      <p:sp>
        <p:nvSpPr>
          <p:cNvPr id="81932" name="Rectangle 12"/>
          <p:cNvSpPr>
            <a:spLocks noChangeArrowheads="1"/>
          </p:cNvSpPr>
          <p:nvPr/>
        </p:nvSpPr>
        <p:spPr bwMode="auto">
          <a:xfrm>
            <a:off x="2908300" y="2330450"/>
            <a:ext cx="6488113"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طرفين، تمام پيشان</a:t>
            </a:r>
            <a:r>
              <a:rPr lang="fa-IR" altLang="en-US" sz="2800">
                <a:solidFill>
                  <a:srgbClr val="DFC0FF"/>
                </a:solidFill>
                <a:cs typeface="Nazanin" pitchFamily="2" charset="-78"/>
              </a:rPr>
              <a:t>ی</a:t>
            </a:r>
            <a:r>
              <a:rPr lang="ar-SA" altLang="en-US" sz="2800">
                <a:solidFill>
                  <a:srgbClr val="DFC0FF"/>
                </a:solidFill>
                <a:cs typeface="Nazanin" pitchFamily="2" charset="-78"/>
              </a:rPr>
              <a:t> را به همين شكل از بالا به پائين</a:t>
            </a:r>
            <a:endParaRPr lang="en-US" altLang="en-US" sz="2800">
              <a:solidFill>
                <a:srgbClr val="DFC0FF"/>
              </a:solidFill>
              <a:cs typeface="Nazanin" pitchFamily="2" charset="-78"/>
            </a:endParaRPr>
          </a:p>
        </p:txBody>
      </p:sp>
      <p:sp>
        <p:nvSpPr>
          <p:cNvPr id="81933" name="Rectangle 13"/>
          <p:cNvSpPr>
            <a:spLocks noChangeArrowheads="1"/>
          </p:cNvSpPr>
          <p:nvPr/>
        </p:nvSpPr>
        <p:spPr bwMode="auto">
          <a:xfrm>
            <a:off x="7467600" y="2895600"/>
            <a:ext cx="1676400"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ماساژ دهيد</a:t>
            </a:r>
            <a:endParaRPr lang="en-US" altLang="en-US" sz="2800">
              <a:solidFill>
                <a:srgbClr val="DFC0FF"/>
              </a:solidFill>
              <a:cs typeface="Nazanin" pitchFamily="2" charset="-78"/>
            </a:endParaRPr>
          </a:p>
        </p:txBody>
      </p:sp>
      <p:sp>
        <p:nvSpPr>
          <p:cNvPr id="81934" name="Rectangle 14"/>
          <p:cNvSpPr>
            <a:spLocks noChangeArrowheads="1"/>
          </p:cNvSpPr>
          <p:nvPr/>
        </p:nvSpPr>
        <p:spPr bwMode="auto">
          <a:xfrm>
            <a:off x="1908175" y="3284538"/>
            <a:ext cx="7488238" cy="519112"/>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در پايان ماساژ پيشان</a:t>
            </a:r>
            <a:r>
              <a:rPr lang="fa-IR" altLang="en-US" sz="2800">
                <a:solidFill>
                  <a:srgbClr val="DFC0FF"/>
                </a:solidFill>
                <a:cs typeface="Nazanin" pitchFamily="2" charset="-78"/>
              </a:rPr>
              <a:t>ی</a:t>
            </a:r>
            <a:r>
              <a:rPr lang="ar-SA" altLang="en-US" sz="2800">
                <a:solidFill>
                  <a:srgbClr val="DFC0FF"/>
                </a:solidFill>
                <a:cs typeface="Nazanin" pitchFamily="2" charset="-78"/>
              </a:rPr>
              <a:t>،شست هايتان را در دو طرف سر نوزاد</a:t>
            </a:r>
            <a:endParaRPr lang="en-US" altLang="en-US" sz="2800">
              <a:solidFill>
                <a:srgbClr val="DFC0FF"/>
              </a:solidFill>
              <a:cs typeface="Nazanin" pitchFamily="2" charset="-78"/>
            </a:endParaRPr>
          </a:p>
        </p:txBody>
      </p:sp>
      <p:sp>
        <p:nvSpPr>
          <p:cNvPr id="81935" name="Rectangle 15"/>
          <p:cNvSpPr>
            <a:spLocks noChangeArrowheads="1"/>
          </p:cNvSpPr>
          <p:nvPr/>
        </p:nvSpPr>
        <p:spPr bwMode="auto">
          <a:xfrm>
            <a:off x="2268538" y="3860800"/>
            <a:ext cx="723900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درست درمركز گيجكاه ودر</a:t>
            </a:r>
            <a:r>
              <a:rPr lang="fa-IR" altLang="en-US" sz="2800">
                <a:solidFill>
                  <a:srgbClr val="DFC0FF"/>
                </a:solidFill>
                <a:cs typeface="Nazanin" pitchFamily="2" charset="-78"/>
              </a:rPr>
              <a:t>ر</a:t>
            </a:r>
            <a:r>
              <a:rPr lang="ar-SA" altLang="en-US" sz="2800">
                <a:solidFill>
                  <a:srgbClr val="DFC0FF"/>
                </a:solidFill>
                <a:cs typeface="Nazanin" pitchFamily="2" charset="-78"/>
              </a:rPr>
              <a:t>استاي بالاي ابروها قرار دهيد</a:t>
            </a:r>
            <a:endParaRPr lang="en-US" altLang="en-US" sz="2800">
              <a:solidFill>
                <a:srgbClr val="DFC0FF"/>
              </a:solidFill>
              <a:cs typeface="Nazanin" pitchFamily="2" charset="-78"/>
            </a:endParaRPr>
          </a:p>
        </p:txBody>
      </p:sp>
      <p:sp>
        <p:nvSpPr>
          <p:cNvPr id="81936" name="Rectangle 16"/>
          <p:cNvSpPr>
            <a:spLocks noChangeArrowheads="1"/>
          </p:cNvSpPr>
          <p:nvPr/>
        </p:nvSpPr>
        <p:spPr bwMode="auto">
          <a:xfrm>
            <a:off x="2268538" y="4581525"/>
            <a:ext cx="708660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وآنها را به آرامي درعرض گيجگاه سردهيد سپس چند بار</a:t>
            </a:r>
            <a:endParaRPr lang="en-US" altLang="en-US" sz="2800">
              <a:solidFill>
                <a:srgbClr val="DFC0FF"/>
              </a:solidFill>
              <a:cs typeface="Nazanin" pitchFamily="2" charset="-78"/>
            </a:endParaRPr>
          </a:p>
        </p:txBody>
      </p:sp>
      <p:sp>
        <p:nvSpPr>
          <p:cNvPr id="81937" name="Rectangle 17"/>
          <p:cNvSpPr>
            <a:spLocks noChangeArrowheads="1"/>
          </p:cNvSpPr>
          <p:nvPr/>
        </p:nvSpPr>
        <p:spPr bwMode="auto">
          <a:xfrm>
            <a:off x="2909888" y="5229225"/>
            <a:ext cx="4791075" cy="519113"/>
          </a:xfrm>
          <a:prstGeom prst="rect">
            <a:avLst/>
          </a:prstGeom>
          <a:noFill/>
          <a:ln w="9525">
            <a:noFill/>
            <a:miter lim="800000"/>
            <a:headEnd/>
            <a:tailEnd/>
          </a:ln>
          <a:effectLst/>
        </p:spPr>
        <p:txBody>
          <a:bodyPr wrap="none" lIns="92075" tIns="46038" rIns="92075" bIns="46038" anchor="ctr">
            <a:spAutoFit/>
          </a:bodyPr>
          <a:lstStyle/>
          <a:p>
            <a:r>
              <a:rPr lang="ar-SA" altLang="en-US" sz="2800">
                <a:solidFill>
                  <a:srgbClr val="DFC0FF"/>
                </a:solidFill>
                <a:cs typeface="Nazanin" pitchFamily="2" charset="-78"/>
              </a:rPr>
              <a:t>گيجگاه را به آرام</a:t>
            </a:r>
            <a:r>
              <a:rPr lang="fa-IR" altLang="en-US" sz="2800">
                <a:solidFill>
                  <a:srgbClr val="DFC0FF"/>
                </a:solidFill>
                <a:cs typeface="Nazanin" pitchFamily="2" charset="-78"/>
              </a:rPr>
              <a:t>ی</a:t>
            </a:r>
            <a:r>
              <a:rPr lang="ar-SA" altLang="en-US" sz="2800">
                <a:solidFill>
                  <a:srgbClr val="DFC0FF"/>
                </a:solidFill>
                <a:cs typeface="Nazanin" pitchFamily="2" charset="-78"/>
              </a:rPr>
              <a:t> و به شكل دايره ها</a:t>
            </a:r>
            <a:r>
              <a:rPr lang="fa-IR" altLang="en-US" sz="2800">
                <a:solidFill>
                  <a:srgbClr val="DFC0FF"/>
                </a:solidFill>
                <a:cs typeface="Nazanin" pitchFamily="2" charset="-78"/>
              </a:rPr>
              <a:t>ی</a:t>
            </a:r>
            <a:endParaRPr lang="en-US" altLang="en-US" sz="2800">
              <a:solidFill>
                <a:srgbClr val="DFC0FF"/>
              </a:solidFill>
              <a:cs typeface="Nazanin" pitchFamily="2" charset="-78"/>
            </a:endParaRPr>
          </a:p>
        </p:txBody>
      </p:sp>
      <p:sp>
        <p:nvSpPr>
          <p:cNvPr id="81938" name="Rectangle 18"/>
          <p:cNvSpPr>
            <a:spLocks noChangeArrowheads="1"/>
          </p:cNvSpPr>
          <p:nvPr/>
        </p:nvSpPr>
        <p:spPr bwMode="auto">
          <a:xfrm>
            <a:off x="4419600" y="5835650"/>
            <a:ext cx="2878138"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كوچك ماساژ دهيد</a:t>
            </a:r>
            <a:endParaRPr lang="en-US" altLang="en-US" sz="2800">
              <a:solidFill>
                <a:srgbClr val="DFC0FF"/>
              </a:solidFill>
              <a:cs typeface="Nazanin" pitchFamily="2" charset="-78"/>
            </a:endParaRPr>
          </a:p>
        </p:txBody>
      </p:sp>
      <p:pic>
        <p:nvPicPr>
          <p:cNvPr id="81940" name="Picture 20" descr="8"/>
          <p:cNvPicPr>
            <a:picLocks noChangeAspect="1" noChangeArrowheads="1"/>
          </p:cNvPicPr>
          <p:nvPr/>
        </p:nvPicPr>
        <p:blipFill>
          <a:blip r:embed="rId2" cstate="print"/>
          <a:srcRect/>
          <a:stretch>
            <a:fillRect/>
          </a:stretch>
        </p:blipFill>
        <p:spPr bwMode="auto">
          <a:xfrm>
            <a:off x="0" y="3644900"/>
            <a:ext cx="2297113" cy="2895600"/>
          </a:xfrm>
          <a:prstGeom prst="rect">
            <a:avLst/>
          </a:prstGeom>
          <a:noFill/>
        </p:spPr>
      </p:pic>
      <p:pic>
        <p:nvPicPr>
          <p:cNvPr id="81942" name="Picture 22" descr="7"/>
          <p:cNvPicPr>
            <a:picLocks noChangeAspect="1" noChangeArrowheads="1"/>
          </p:cNvPicPr>
          <p:nvPr/>
        </p:nvPicPr>
        <p:blipFill>
          <a:blip r:embed="rId3" cstate="print"/>
          <a:srcRect/>
          <a:stretch>
            <a:fillRect/>
          </a:stretch>
        </p:blipFill>
        <p:spPr bwMode="auto">
          <a:xfrm>
            <a:off x="0" y="260350"/>
            <a:ext cx="2514600" cy="28194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1942"/>
                                        </p:tgtEl>
                                        <p:attrNameLst>
                                          <p:attrName>style.visibility</p:attrName>
                                        </p:attrNameLst>
                                      </p:cBhvr>
                                      <p:to>
                                        <p:strVal val="visible"/>
                                      </p:to>
                                    </p:set>
                                    <p:animEffect transition="in" filter="circle(in)">
                                      <p:cBhvr>
                                        <p:cTn id="7" dur="2000"/>
                                        <p:tgtEl>
                                          <p:spTgt spid="8194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81928"/>
                                        </p:tgtEl>
                                        <p:attrNameLst>
                                          <p:attrName>style.visibility</p:attrName>
                                        </p:attrNameLst>
                                      </p:cBhvr>
                                      <p:to>
                                        <p:strVal val="visible"/>
                                      </p:to>
                                    </p:set>
                                    <p:anim calcmode="lin" valueType="num">
                                      <p:cBhvr>
                                        <p:cTn id="12" dur="1000" fill="hold"/>
                                        <p:tgtEl>
                                          <p:spTgt spid="81928"/>
                                        </p:tgtEl>
                                        <p:attrNameLst>
                                          <p:attrName>ppt_w</p:attrName>
                                        </p:attrNameLst>
                                      </p:cBhvr>
                                      <p:tavLst>
                                        <p:tav tm="0">
                                          <p:val>
                                            <p:strVal val="#ppt_w*0.70"/>
                                          </p:val>
                                        </p:tav>
                                        <p:tav tm="100000">
                                          <p:val>
                                            <p:strVal val="#ppt_w"/>
                                          </p:val>
                                        </p:tav>
                                      </p:tavLst>
                                    </p:anim>
                                    <p:anim calcmode="lin" valueType="num">
                                      <p:cBhvr>
                                        <p:cTn id="13" dur="1000" fill="hold"/>
                                        <p:tgtEl>
                                          <p:spTgt spid="81928"/>
                                        </p:tgtEl>
                                        <p:attrNameLst>
                                          <p:attrName>ppt_h</p:attrName>
                                        </p:attrNameLst>
                                      </p:cBhvr>
                                      <p:tavLst>
                                        <p:tav tm="0">
                                          <p:val>
                                            <p:strVal val="#ppt_h"/>
                                          </p:val>
                                        </p:tav>
                                        <p:tav tm="100000">
                                          <p:val>
                                            <p:strVal val="#ppt_h"/>
                                          </p:val>
                                        </p:tav>
                                      </p:tavLst>
                                    </p:anim>
                                    <p:animEffect transition="in" filter="fade">
                                      <p:cBhvr>
                                        <p:cTn id="14" dur="1000"/>
                                        <p:tgtEl>
                                          <p:spTgt spid="81928"/>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81929"/>
                                        </p:tgtEl>
                                        <p:attrNameLst>
                                          <p:attrName>style.visibility</p:attrName>
                                        </p:attrNameLst>
                                      </p:cBhvr>
                                      <p:to>
                                        <p:strVal val="visible"/>
                                      </p:to>
                                    </p:set>
                                    <p:anim calcmode="lin" valueType="num">
                                      <p:cBhvr>
                                        <p:cTn id="19" dur="1000" fill="hold"/>
                                        <p:tgtEl>
                                          <p:spTgt spid="81929"/>
                                        </p:tgtEl>
                                        <p:attrNameLst>
                                          <p:attrName>ppt_w</p:attrName>
                                        </p:attrNameLst>
                                      </p:cBhvr>
                                      <p:tavLst>
                                        <p:tav tm="0">
                                          <p:val>
                                            <p:strVal val="#ppt_w*0.70"/>
                                          </p:val>
                                        </p:tav>
                                        <p:tav tm="100000">
                                          <p:val>
                                            <p:strVal val="#ppt_w"/>
                                          </p:val>
                                        </p:tav>
                                      </p:tavLst>
                                    </p:anim>
                                    <p:anim calcmode="lin" valueType="num">
                                      <p:cBhvr>
                                        <p:cTn id="20" dur="1000" fill="hold"/>
                                        <p:tgtEl>
                                          <p:spTgt spid="81929"/>
                                        </p:tgtEl>
                                        <p:attrNameLst>
                                          <p:attrName>ppt_h</p:attrName>
                                        </p:attrNameLst>
                                      </p:cBhvr>
                                      <p:tavLst>
                                        <p:tav tm="0">
                                          <p:val>
                                            <p:strVal val="#ppt_h"/>
                                          </p:val>
                                        </p:tav>
                                        <p:tav tm="100000">
                                          <p:val>
                                            <p:strVal val="#ppt_h"/>
                                          </p:val>
                                        </p:tav>
                                      </p:tavLst>
                                    </p:anim>
                                    <p:animEffect transition="in" filter="fade">
                                      <p:cBhvr>
                                        <p:cTn id="21" dur="1000"/>
                                        <p:tgtEl>
                                          <p:spTgt spid="81929"/>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81930"/>
                                        </p:tgtEl>
                                        <p:attrNameLst>
                                          <p:attrName>style.visibility</p:attrName>
                                        </p:attrNameLst>
                                      </p:cBhvr>
                                      <p:to>
                                        <p:strVal val="visible"/>
                                      </p:to>
                                    </p:set>
                                    <p:anim calcmode="lin" valueType="num">
                                      <p:cBhvr>
                                        <p:cTn id="26" dur="1000" fill="hold"/>
                                        <p:tgtEl>
                                          <p:spTgt spid="81930"/>
                                        </p:tgtEl>
                                        <p:attrNameLst>
                                          <p:attrName>ppt_w</p:attrName>
                                        </p:attrNameLst>
                                      </p:cBhvr>
                                      <p:tavLst>
                                        <p:tav tm="0">
                                          <p:val>
                                            <p:strVal val="#ppt_w*0.70"/>
                                          </p:val>
                                        </p:tav>
                                        <p:tav tm="100000">
                                          <p:val>
                                            <p:strVal val="#ppt_w"/>
                                          </p:val>
                                        </p:tav>
                                      </p:tavLst>
                                    </p:anim>
                                    <p:anim calcmode="lin" valueType="num">
                                      <p:cBhvr>
                                        <p:cTn id="27" dur="1000" fill="hold"/>
                                        <p:tgtEl>
                                          <p:spTgt spid="81930"/>
                                        </p:tgtEl>
                                        <p:attrNameLst>
                                          <p:attrName>ppt_h</p:attrName>
                                        </p:attrNameLst>
                                      </p:cBhvr>
                                      <p:tavLst>
                                        <p:tav tm="0">
                                          <p:val>
                                            <p:strVal val="#ppt_h"/>
                                          </p:val>
                                        </p:tav>
                                        <p:tav tm="100000">
                                          <p:val>
                                            <p:strVal val="#ppt_h"/>
                                          </p:val>
                                        </p:tav>
                                      </p:tavLst>
                                    </p:anim>
                                    <p:animEffect transition="in" filter="fade">
                                      <p:cBhvr>
                                        <p:cTn id="28" dur="1000"/>
                                        <p:tgtEl>
                                          <p:spTgt spid="81930"/>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81931"/>
                                        </p:tgtEl>
                                        <p:attrNameLst>
                                          <p:attrName>style.visibility</p:attrName>
                                        </p:attrNameLst>
                                      </p:cBhvr>
                                      <p:to>
                                        <p:strVal val="visible"/>
                                      </p:to>
                                    </p:set>
                                    <p:anim calcmode="lin" valueType="num">
                                      <p:cBhvr>
                                        <p:cTn id="33" dur="1000" fill="hold"/>
                                        <p:tgtEl>
                                          <p:spTgt spid="81931"/>
                                        </p:tgtEl>
                                        <p:attrNameLst>
                                          <p:attrName>ppt_w</p:attrName>
                                        </p:attrNameLst>
                                      </p:cBhvr>
                                      <p:tavLst>
                                        <p:tav tm="0">
                                          <p:val>
                                            <p:strVal val="#ppt_w*0.70"/>
                                          </p:val>
                                        </p:tav>
                                        <p:tav tm="100000">
                                          <p:val>
                                            <p:strVal val="#ppt_w"/>
                                          </p:val>
                                        </p:tav>
                                      </p:tavLst>
                                    </p:anim>
                                    <p:anim calcmode="lin" valueType="num">
                                      <p:cBhvr>
                                        <p:cTn id="34" dur="1000" fill="hold"/>
                                        <p:tgtEl>
                                          <p:spTgt spid="81931"/>
                                        </p:tgtEl>
                                        <p:attrNameLst>
                                          <p:attrName>ppt_h</p:attrName>
                                        </p:attrNameLst>
                                      </p:cBhvr>
                                      <p:tavLst>
                                        <p:tav tm="0">
                                          <p:val>
                                            <p:strVal val="#ppt_h"/>
                                          </p:val>
                                        </p:tav>
                                        <p:tav tm="100000">
                                          <p:val>
                                            <p:strVal val="#ppt_h"/>
                                          </p:val>
                                        </p:tav>
                                      </p:tavLst>
                                    </p:anim>
                                    <p:animEffect transition="in" filter="fade">
                                      <p:cBhvr>
                                        <p:cTn id="35" dur="1000"/>
                                        <p:tgtEl>
                                          <p:spTgt spid="81931"/>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81932"/>
                                        </p:tgtEl>
                                        <p:attrNameLst>
                                          <p:attrName>style.visibility</p:attrName>
                                        </p:attrNameLst>
                                      </p:cBhvr>
                                      <p:to>
                                        <p:strVal val="visible"/>
                                      </p:to>
                                    </p:set>
                                    <p:anim calcmode="lin" valueType="num">
                                      <p:cBhvr>
                                        <p:cTn id="40" dur="1000" fill="hold"/>
                                        <p:tgtEl>
                                          <p:spTgt spid="81932"/>
                                        </p:tgtEl>
                                        <p:attrNameLst>
                                          <p:attrName>ppt_w</p:attrName>
                                        </p:attrNameLst>
                                      </p:cBhvr>
                                      <p:tavLst>
                                        <p:tav tm="0">
                                          <p:val>
                                            <p:strVal val="#ppt_w*0.70"/>
                                          </p:val>
                                        </p:tav>
                                        <p:tav tm="100000">
                                          <p:val>
                                            <p:strVal val="#ppt_w"/>
                                          </p:val>
                                        </p:tav>
                                      </p:tavLst>
                                    </p:anim>
                                    <p:anim calcmode="lin" valueType="num">
                                      <p:cBhvr>
                                        <p:cTn id="41" dur="1000" fill="hold"/>
                                        <p:tgtEl>
                                          <p:spTgt spid="81932"/>
                                        </p:tgtEl>
                                        <p:attrNameLst>
                                          <p:attrName>ppt_h</p:attrName>
                                        </p:attrNameLst>
                                      </p:cBhvr>
                                      <p:tavLst>
                                        <p:tav tm="0">
                                          <p:val>
                                            <p:strVal val="#ppt_h"/>
                                          </p:val>
                                        </p:tav>
                                        <p:tav tm="100000">
                                          <p:val>
                                            <p:strVal val="#ppt_h"/>
                                          </p:val>
                                        </p:tav>
                                      </p:tavLst>
                                    </p:anim>
                                    <p:animEffect transition="in" filter="fade">
                                      <p:cBhvr>
                                        <p:cTn id="42" dur="1000"/>
                                        <p:tgtEl>
                                          <p:spTgt spid="81932"/>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81933"/>
                                        </p:tgtEl>
                                        <p:attrNameLst>
                                          <p:attrName>style.visibility</p:attrName>
                                        </p:attrNameLst>
                                      </p:cBhvr>
                                      <p:to>
                                        <p:strVal val="visible"/>
                                      </p:to>
                                    </p:set>
                                    <p:anim calcmode="lin" valueType="num">
                                      <p:cBhvr>
                                        <p:cTn id="47" dur="1000" fill="hold"/>
                                        <p:tgtEl>
                                          <p:spTgt spid="81933"/>
                                        </p:tgtEl>
                                        <p:attrNameLst>
                                          <p:attrName>ppt_w</p:attrName>
                                        </p:attrNameLst>
                                      </p:cBhvr>
                                      <p:tavLst>
                                        <p:tav tm="0">
                                          <p:val>
                                            <p:strVal val="#ppt_w*0.70"/>
                                          </p:val>
                                        </p:tav>
                                        <p:tav tm="100000">
                                          <p:val>
                                            <p:strVal val="#ppt_w"/>
                                          </p:val>
                                        </p:tav>
                                      </p:tavLst>
                                    </p:anim>
                                    <p:anim calcmode="lin" valueType="num">
                                      <p:cBhvr>
                                        <p:cTn id="48" dur="1000" fill="hold"/>
                                        <p:tgtEl>
                                          <p:spTgt spid="81933"/>
                                        </p:tgtEl>
                                        <p:attrNameLst>
                                          <p:attrName>ppt_h</p:attrName>
                                        </p:attrNameLst>
                                      </p:cBhvr>
                                      <p:tavLst>
                                        <p:tav tm="0">
                                          <p:val>
                                            <p:strVal val="#ppt_h"/>
                                          </p:val>
                                        </p:tav>
                                        <p:tav tm="100000">
                                          <p:val>
                                            <p:strVal val="#ppt_h"/>
                                          </p:val>
                                        </p:tav>
                                      </p:tavLst>
                                    </p:anim>
                                    <p:animEffect transition="in" filter="fade">
                                      <p:cBhvr>
                                        <p:cTn id="49" dur="1000"/>
                                        <p:tgtEl>
                                          <p:spTgt spid="81933"/>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81934"/>
                                        </p:tgtEl>
                                        <p:attrNameLst>
                                          <p:attrName>style.visibility</p:attrName>
                                        </p:attrNameLst>
                                      </p:cBhvr>
                                      <p:to>
                                        <p:strVal val="visible"/>
                                      </p:to>
                                    </p:set>
                                    <p:anim calcmode="lin" valueType="num">
                                      <p:cBhvr>
                                        <p:cTn id="54" dur="1000" fill="hold"/>
                                        <p:tgtEl>
                                          <p:spTgt spid="81934"/>
                                        </p:tgtEl>
                                        <p:attrNameLst>
                                          <p:attrName>ppt_w</p:attrName>
                                        </p:attrNameLst>
                                      </p:cBhvr>
                                      <p:tavLst>
                                        <p:tav tm="0">
                                          <p:val>
                                            <p:strVal val="#ppt_w*0.70"/>
                                          </p:val>
                                        </p:tav>
                                        <p:tav tm="100000">
                                          <p:val>
                                            <p:strVal val="#ppt_w"/>
                                          </p:val>
                                        </p:tav>
                                      </p:tavLst>
                                    </p:anim>
                                    <p:anim calcmode="lin" valueType="num">
                                      <p:cBhvr>
                                        <p:cTn id="55" dur="1000" fill="hold"/>
                                        <p:tgtEl>
                                          <p:spTgt spid="81934"/>
                                        </p:tgtEl>
                                        <p:attrNameLst>
                                          <p:attrName>ppt_h</p:attrName>
                                        </p:attrNameLst>
                                      </p:cBhvr>
                                      <p:tavLst>
                                        <p:tav tm="0">
                                          <p:val>
                                            <p:strVal val="#ppt_h"/>
                                          </p:val>
                                        </p:tav>
                                        <p:tav tm="100000">
                                          <p:val>
                                            <p:strVal val="#ppt_h"/>
                                          </p:val>
                                        </p:tav>
                                      </p:tavLst>
                                    </p:anim>
                                    <p:animEffect transition="in" filter="fade">
                                      <p:cBhvr>
                                        <p:cTn id="56" dur="1000"/>
                                        <p:tgtEl>
                                          <p:spTgt spid="81934"/>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nodeType="clickEffect">
                                  <p:stCondLst>
                                    <p:cond delay="0"/>
                                  </p:stCondLst>
                                  <p:childTnLst>
                                    <p:set>
                                      <p:cBhvr>
                                        <p:cTn id="60" dur="1" fill="hold">
                                          <p:stCondLst>
                                            <p:cond delay="0"/>
                                          </p:stCondLst>
                                        </p:cTn>
                                        <p:tgtEl>
                                          <p:spTgt spid="81940"/>
                                        </p:tgtEl>
                                        <p:attrNameLst>
                                          <p:attrName>style.visibility</p:attrName>
                                        </p:attrNameLst>
                                      </p:cBhvr>
                                      <p:to>
                                        <p:strVal val="visible"/>
                                      </p:to>
                                    </p:set>
                                    <p:animEffect transition="in" filter="circle(in)">
                                      <p:cBhvr>
                                        <p:cTn id="61" dur="2000"/>
                                        <p:tgtEl>
                                          <p:spTgt spid="81940"/>
                                        </p:tgtEl>
                                      </p:cBhvr>
                                    </p:animEffect>
                                  </p:childTnLst>
                                </p:cTn>
                              </p:par>
                            </p:childTnLst>
                          </p:cTn>
                        </p:par>
                      </p:childTnLst>
                    </p:cTn>
                  </p:par>
                  <p:par>
                    <p:cTn id="62" fill="hold">
                      <p:stCondLst>
                        <p:cond delay="indefinite"/>
                      </p:stCondLst>
                      <p:childTnLst>
                        <p:par>
                          <p:cTn id="63" fill="hold">
                            <p:stCondLst>
                              <p:cond delay="0"/>
                            </p:stCondLst>
                            <p:childTnLst>
                              <p:par>
                                <p:cTn id="64" presetID="55" presetClass="entr" presetSubtype="0" fill="hold" grpId="0" nodeType="clickEffect">
                                  <p:stCondLst>
                                    <p:cond delay="0"/>
                                  </p:stCondLst>
                                  <p:childTnLst>
                                    <p:set>
                                      <p:cBhvr>
                                        <p:cTn id="65" dur="1" fill="hold">
                                          <p:stCondLst>
                                            <p:cond delay="0"/>
                                          </p:stCondLst>
                                        </p:cTn>
                                        <p:tgtEl>
                                          <p:spTgt spid="81935"/>
                                        </p:tgtEl>
                                        <p:attrNameLst>
                                          <p:attrName>style.visibility</p:attrName>
                                        </p:attrNameLst>
                                      </p:cBhvr>
                                      <p:to>
                                        <p:strVal val="visible"/>
                                      </p:to>
                                    </p:set>
                                    <p:anim calcmode="lin" valueType="num">
                                      <p:cBhvr>
                                        <p:cTn id="66" dur="1000" fill="hold"/>
                                        <p:tgtEl>
                                          <p:spTgt spid="81935"/>
                                        </p:tgtEl>
                                        <p:attrNameLst>
                                          <p:attrName>ppt_w</p:attrName>
                                        </p:attrNameLst>
                                      </p:cBhvr>
                                      <p:tavLst>
                                        <p:tav tm="0">
                                          <p:val>
                                            <p:strVal val="#ppt_w*0.70"/>
                                          </p:val>
                                        </p:tav>
                                        <p:tav tm="100000">
                                          <p:val>
                                            <p:strVal val="#ppt_w"/>
                                          </p:val>
                                        </p:tav>
                                      </p:tavLst>
                                    </p:anim>
                                    <p:anim calcmode="lin" valueType="num">
                                      <p:cBhvr>
                                        <p:cTn id="67" dur="1000" fill="hold"/>
                                        <p:tgtEl>
                                          <p:spTgt spid="81935"/>
                                        </p:tgtEl>
                                        <p:attrNameLst>
                                          <p:attrName>ppt_h</p:attrName>
                                        </p:attrNameLst>
                                      </p:cBhvr>
                                      <p:tavLst>
                                        <p:tav tm="0">
                                          <p:val>
                                            <p:strVal val="#ppt_h"/>
                                          </p:val>
                                        </p:tav>
                                        <p:tav tm="100000">
                                          <p:val>
                                            <p:strVal val="#ppt_h"/>
                                          </p:val>
                                        </p:tav>
                                      </p:tavLst>
                                    </p:anim>
                                    <p:animEffect transition="in" filter="fade">
                                      <p:cBhvr>
                                        <p:cTn id="68" dur="1000"/>
                                        <p:tgtEl>
                                          <p:spTgt spid="81935"/>
                                        </p:tgtEl>
                                      </p:cBhvr>
                                    </p:animEffect>
                                  </p:childTnLst>
                                </p:cTn>
                              </p:par>
                            </p:childTnLst>
                          </p:cTn>
                        </p:par>
                      </p:childTnLst>
                    </p:cTn>
                  </p:par>
                  <p:par>
                    <p:cTn id="69" fill="hold">
                      <p:stCondLst>
                        <p:cond delay="indefinite"/>
                      </p:stCondLst>
                      <p:childTnLst>
                        <p:par>
                          <p:cTn id="70" fill="hold">
                            <p:stCondLst>
                              <p:cond delay="0"/>
                            </p:stCondLst>
                            <p:childTnLst>
                              <p:par>
                                <p:cTn id="71" presetID="55" presetClass="entr" presetSubtype="0" fill="hold" grpId="0" nodeType="clickEffect">
                                  <p:stCondLst>
                                    <p:cond delay="0"/>
                                  </p:stCondLst>
                                  <p:childTnLst>
                                    <p:set>
                                      <p:cBhvr>
                                        <p:cTn id="72" dur="1" fill="hold">
                                          <p:stCondLst>
                                            <p:cond delay="0"/>
                                          </p:stCondLst>
                                        </p:cTn>
                                        <p:tgtEl>
                                          <p:spTgt spid="81936"/>
                                        </p:tgtEl>
                                        <p:attrNameLst>
                                          <p:attrName>style.visibility</p:attrName>
                                        </p:attrNameLst>
                                      </p:cBhvr>
                                      <p:to>
                                        <p:strVal val="visible"/>
                                      </p:to>
                                    </p:set>
                                    <p:anim calcmode="lin" valueType="num">
                                      <p:cBhvr>
                                        <p:cTn id="73" dur="1000" fill="hold"/>
                                        <p:tgtEl>
                                          <p:spTgt spid="81936"/>
                                        </p:tgtEl>
                                        <p:attrNameLst>
                                          <p:attrName>ppt_w</p:attrName>
                                        </p:attrNameLst>
                                      </p:cBhvr>
                                      <p:tavLst>
                                        <p:tav tm="0">
                                          <p:val>
                                            <p:strVal val="#ppt_w*0.70"/>
                                          </p:val>
                                        </p:tav>
                                        <p:tav tm="100000">
                                          <p:val>
                                            <p:strVal val="#ppt_w"/>
                                          </p:val>
                                        </p:tav>
                                      </p:tavLst>
                                    </p:anim>
                                    <p:anim calcmode="lin" valueType="num">
                                      <p:cBhvr>
                                        <p:cTn id="74" dur="1000" fill="hold"/>
                                        <p:tgtEl>
                                          <p:spTgt spid="81936"/>
                                        </p:tgtEl>
                                        <p:attrNameLst>
                                          <p:attrName>ppt_h</p:attrName>
                                        </p:attrNameLst>
                                      </p:cBhvr>
                                      <p:tavLst>
                                        <p:tav tm="0">
                                          <p:val>
                                            <p:strVal val="#ppt_h"/>
                                          </p:val>
                                        </p:tav>
                                        <p:tav tm="100000">
                                          <p:val>
                                            <p:strVal val="#ppt_h"/>
                                          </p:val>
                                        </p:tav>
                                      </p:tavLst>
                                    </p:anim>
                                    <p:animEffect transition="in" filter="fade">
                                      <p:cBhvr>
                                        <p:cTn id="75" dur="1000"/>
                                        <p:tgtEl>
                                          <p:spTgt spid="81936"/>
                                        </p:tgtEl>
                                      </p:cBhvr>
                                    </p:animEffect>
                                  </p:childTnLst>
                                </p:cTn>
                              </p:par>
                            </p:childTnLst>
                          </p:cTn>
                        </p:par>
                      </p:childTnLst>
                    </p:cTn>
                  </p:par>
                  <p:par>
                    <p:cTn id="76" fill="hold">
                      <p:stCondLst>
                        <p:cond delay="indefinite"/>
                      </p:stCondLst>
                      <p:childTnLst>
                        <p:par>
                          <p:cTn id="77" fill="hold">
                            <p:stCondLst>
                              <p:cond delay="0"/>
                            </p:stCondLst>
                            <p:childTnLst>
                              <p:par>
                                <p:cTn id="78" presetID="55" presetClass="entr" presetSubtype="0" fill="hold" grpId="0" nodeType="clickEffect">
                                  <p:stCondLst>
                                    <p:cond delay="0"/>
                                  </p:stCondLst>
                                  <p:childTnLst>
                                    <p:set>
                                      <p:cBhvr>
                                        <p:cTn id="79" dur="1" fill="hold">
                                          <p:stCondLst>
                                            <p:cond delay="0"/>
                                          </p:stCondLst>
                                        </p:cTn>
                                        <p:tgtEl>
                                          <p:spTgt spid="81937"/>
                                        </p:tgtEl>
                                        <p:attrNameLst>
                                          <p:attrName>style.visibility</p:attrName>
                                        </p:attrNameLst>
                                      </p:cBhvr>
                                      <p:to>
                                        <p:strVal val="visible"/>
                                      </p:to>
                                    </p:set>
                                    <p:anim calcmode="lin" valueType="num">
                                      <p:cBhvr>
                                        <p:cTn id="80" dur="1000" fill="hold"/>
                                        <p:tgtEl>
                                          <p:spTgt spid="81937"/>
                                        </p:tgtEl>
                                        <p:attrNameLst>
                                          <p:attrName>ppt_w</p:attrName>
                                        </p:attrNameLst>
                                      </p:cBhvr>
                                      <p:tavLst>
                                        <p:tav tm="0">
                                          <p:val>
                                            <p:strVal val="#ppt_w*0.70"/>
                                          </p:val>
                                        </p:tav>
                                        <p:tav tm="100000">
                                          <p:val>
                                            <p:strVal val="#ppt_w"/>
                                          </p:val>
                                        </p:tav>
                                      </p:tavLst>
                                    </p:anim>
                                    <p:anim calcmode="lin" valueType="num">
                                      <p:cBhvr>
                                        <p:cTn id="81" dur="1000" fill="hold"/>
                                        <p:tgtEl>
                                          <p:spTgt spid="81937"/>
                                        </p:tgtEl>
                                        <p:attrNameLst>
                                          <p:attrName>ppt_h</p:attrName>
                                        </p:attrNameLst>
                                      </p:cBhvr>
                                      <p:tavLst>
                                        <p:tav tm="0">
                                          <p:val>
                                            <p:strVal val="#ppt_h"/>
                                          </p:val>
                                        </p:tav>
                                        <p:tav tm="100000">
                                          <p:val>
                                            <p:strVal val="#ppt_h"/>
                                          </p:val>
                                        </p:tav>
                                      </p:tavLst>
                                    </p:anim>
                                    <p:animEffect transition="in" filter="fade">
                                      <p:cBhvr>
                                        <p:cTn id="82" dur="1000"/>
                                        <p:tgtEl>
                                          <p:spTgt spid="81937"/>
                                        </p:tgtEl>
                                      </p:cBhvr>
                                    </p:animEffect>
                                  </p:childTnLst>
                                </p:cTn>
                              </p:par>
                            </p:childTnLst>
                          </p:cTn>
                        </p:par>
                      </p:childTnLst>
                    </p:cTn>
                  </p:par>
                  <p:par>
                    <p:cTn id="83" fill="hold">
                      <p:stCondLst>
                        <p:cond delay="indefinite"/>
                      </p:stCondLst>
                      <p:childTnLst>
                        <p:par>
                          <p:cTn id="84" fill="hold">
                            <p:stCondLst>
                              <p:cond delay="0"/>
                            </p:stCondLst>
                            <p:childTnLst>
                              <p:par>
                                <p:cTn id="85" presetID="55" presetClass="entr" presetSubtype="0" fill="hold" grpId="0" nodeType="clickEffect">
                                  <p:stCondLst>
                                    <p:cond delay="0"/>
                                  </p:stCondLst>
                                  <p:childTnLst>
                                    <p:set>
                                      <p:cBhvr>
                                        <p:cTn id="86" dur="1" fill="hold">
                                          <p:stCondLst>
                                            <p:cond delay="0"/>
                                          </p:stCondLst>
                                        </p:cTn>
                                        <p:tgtEl>
                                          <p:spTgt spid="81938"/>
                                        </p:tgtEl>
                                        <p:attrNameLst>
                                          <p:attrName>style.visibility</p:attrName>
                                        </p:attrNameLst>
                                      </p:cBhvr>
                                      <p:to>
                                        <p:strVal val="visible"/>
                                      </p:to>
                                    </p:set>
                                    <p:anim calcmode="lin" valueType="num">
                                      <p:cBhvr>
                                        <p:cTn id="87" dur="1000" fill="hold"/>
                                        <p:tgtEl>
                                          <p:spTgt spid="81938"/>
                                        </p:tgtEl>
                                        <p:attrNameLst>
                                          <p:attrName>ppt_w</p:attrName>
                                        </p:attrNameLst>
                                      </p:cBhvr>
                                      <p:tavLst>
                                        <p:tav tm="0">
                                          <p:val>
                                            <p:strVal val="#ppt_w*0.70"/>
                                          </p:val>
                                        </p:tav>
                                        <p:tav tm="100000">
                                          <p:val>
                                            <p:strVal val="#ppt_w"/>
                                          </p:val>
                                        </p:tav>
                                      </p:tavLst>
                                    </p:anim>
                                    <p:anim calcmode="lin" valueType="num">
                                      <p:cBhvr>
                                        <p:cTn id="88" dur="1000" fill="hold"/>
                                        <p:tgtEl>
                                          <p:spTgt spid="81938"/>
                                        </p:tgtEl>
                                        <p:attrNameLst>
                                          <p:attrName>ppt_h</p:attrName>
                                        </p:attrNameLst>
                                      </p:cBhvr>
                                      <p:tavLst>
                                        <p:tav tm="0">
                                          <p:val>
                                            <p:strVal val="#ppt_h"/>
                                          </p:val>
                                        </p:tav>
                                        <p:tav tm="100000">
                                          <p:val>
                                            <p:strVal val="#ppt_h"/>
                                          </p:val>
                                        </p:tav>
                                      </p:tavLst>
                                    </p:anim>
                                    <p:animEffect transition="in" filter="fade">
                                      <p:cBhvr>
                                        <p:cTn id="89" dur="1000"/>
                                        <p:tgtEl>
                                          <p:spTgt spid="81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8" grpId="0"/>
      <p:bldP spid="81929" grpId="0"/>
      <p:bldP spid="81930" grpId="0"/>
      <p:bldP spid="81931" grpId="0"/>
      <p:bldP spid="81932" grpId="0"/>
      <p:bldP spid="81933" grpId="0"/>
      <p:bldP spid="81934" grpId="0"/>
      <p:bldP spid="81935" grpId="0"/>
      <p:bldP spid="81936" grpId="0"/>
      <p:bldP spid="81937" grpId="0"/>
      <p:bldP spid="8193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bwMode="auto">
          <a:xfrm>
            <a:off x="685800" y="609600"/>
            <a:ext cx="7772400" cy="1143000"/>
          </a:xfrm>
          <a:noFill/>
          <a:ln>
            <a:miter lim="800000"/>
            <a:headEnd/>
            <a:tailEnd/>
          </a:ln>
        </p:spPr>
        <p:txBody>
          <a:bodyPr vert="horz" wrap="none" lIns="92075" tIns="46038" rIns="92075" bIns="46038" numCol="1" anchor="ctr" anchorCtr="0" compatLnSpc="1">
            <a:prstTxWarp prst="textNoShape">
              <a:avLst/>
            </a:prstTxWarp>
          </a:bodyPr>
          <a:lstStyle/>
          <a:p>
            <a:pPr algn="r"/>
            <a:r>
              <a:rPr lang="en-US" altLang="en-US" sz="2800" b="0">
                <a:solidFill>
                  <a:srgbClr val="DFC0FF"/>
                </a:solidFill>
                <a:cs typeface="Nazanin" pitchFamily="2" charset="-78"/>
              </a:rPr>
              <a:t/>
            </a:r>
            <a:br>
              <a:rPr lang="en-US" altLang="en-US" sz="2800" b="0">
                <a:solidFill>
                  <a:srgbClr val="DFC0FF"/>
                </a:solidFill>
                <a:cs typeface="Nazanin" pitchFamily="2" charset="-78"/>
              </a:rPr>
            </a:br>
            <a:endParaRPr lang="en-US" altLang="en-US" sz="2800" b="0">
              <a:solidFill>
                <a:srgbClr val="DFC0FF"/>
              </a:solidFill>
              <a:cs typeface="Nazanin" pitchFamily="2" charset="-78"/>
            </a:endParaRPr>
          </a:p>
        </p:txBody>
      </p:sp>
      <p:sp>
        <p:nvSpPr>
          <p:cNvPr id="82962" name="Rectangle 18"/>
          <p:cNvSpPr>
            <a:spLocks noChangeArrowheads="1"/>
          </p:cNvSpPr>
          <p:nvPr/>
        </p:nvSpPr>
        <p:spPr bwMode="auto">
          <a:xfrm>
            <a:off x="2438400" y="350838"/>
            <a:ext cx="7239000" cy="519112"/>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شست هايتان را در دو طرف پل بيني قرار دهيد. با يك</a:t>
            </a:r>
            <a:endParaRPr lang="en-US" altLang="en-US" sz="2800">
              <a:solidFill>
                <a:srgbClr val="DFC0FF"/>
              </a:solidFill>
              <a:cs typeface="Nazanin" pitchFamily="2" charset="-78"/>
            </a:endParaRPr>
          </a:p>
        </p:txBody>
      </p:sp>
      <p:sp>
        <p:nvSpPr>
          <p:cNvPr id="82963" name="Rectangle 19"/>
          <p:cNvSpPr>
            <a:spLocks noChangeArrowheads="1"/>
          </p:cNvSpPr>
          <p:nvPr/>
        </p:nvSpPr>
        <p:spPr bwMode="auto">
          <a:xfrm>
            <a:off x="2268538" y="914400"/>
            <a:ext cx="7375525"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حركت سيال،هر انگشت را همزمان به سمت پائين و خارج</a:t>
            </a:r>
            <a:endParaRPr lang="en-US" altLang="en-US" sz="2800">
              <a:solidFill>
                <a:srgbClr val="DFC0FF"/>
              </a:solidFill>
              <a:cs typeface="Nazanin" pitchFamily="2" charset="-78"/>
            </a:endParaRPr>
          </a:p>
        </p:txBody>
      </p:sp>
      <p:sp>
        <p:nvSpPr>
          <p:cNvPr id="82964" name="Rectangle 20"/>
          <p:cNvSpPr>
            <a:spLocks noChangeArrowheads="1"/>
          </p:cNvSpPr>
          <p:nvPr/>
        </p:nvSpPr>
        <p:spPr bwMode="auto">
          <a:xfrm>
            <a:off x="5795963" y="1447800"/>
            <a:ext cx="3709987"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در راستاي قسمت بالاي</a:t>
            </a:r>
            <a:endParaRPr lang="en-US" altLang="en-US" sz="2800">
              <a:solidFill>
                <a:srgbClr val="DFC0FF"/>
              </a:solidFill>
              <a:cs typeface="Nazanin" pitchFamily="2" charset="-78"/>
            </a:endParaRPr>
          </a:p>
        </p:txBody>
      </p:sp>
      <p:sp>
        <p:nvSpPr>
          <p:cNvPr id="82965" name="Rectangle 21"/>
          <p:cNvSpPr>
            <a:spLocks noChangeArrowheads="1"/>
          </p:cNvSpPr>
          <p:nvPr/>
        </p:nvSpPr>
        <p:spPr bwMode="auto">
          <a:xfrm>
            <a:off x="2987675" y="1462088"/>
            <a:ext cx="3794125" cy="519112"/>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استخوان گونه به طرفين</a:t>
            </a:r>
            <a:endParaRPr lang="en-US" altLang="en-US" sz="2800">
              <a:solidFill>
                <a:srgbClr val="DFC0FF"/>
              </a:solidFill>
              <a:cs typeface="Nazanin" pitchFamily="2" charset="-78"/>
            </a:endParaRPr>
          </a:p>
        </p:txBody>
      </p:sp>
      <p:sp>
        <p:nvSpPr>
          <p:cNvPr id="82967" name="Rectangle 23"/>
          <p:cNvSpPr>
            <a:spLocks noChangeArrowheads="1"/>
          </p:cNvSpPr>
          <p:nvPr/>
        </p:nvSpPr>
        <p:spPr bwMode="auto">
          <a:xfrm>
            <a:off x="6011863" y="1981200"/>
            <a:ext cx="3132137"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صورت حركت دهيد</a:t>
            </a:r>
            <a:endParaRPr lang="en-US" altLang="en-US" sz="1400" b="1">
              <a:solidFill>
                <a:srgbClr val="DFC0FF"/>
              </a:solidFill>
              <a:cs typeface="Nazanin" pitchFamily="2" charset="-78"/>
            </a:endParaRPr>
          </a:p>
        </p:txBody>
      </p:sp>
      <p:sp>
        <p:nvSpPr>
          <p:cNvPr id="82971" name="Rectangle 27"/>
          <p:cNvSpPr>
            <a:spLocks noChangeArrowheads="1"/>
          </p:cNvSpPr>
          <p:nvPr/>
        </p:nvSpPr>
        <p:spPr bwMode="auto">
          <a:xfrm>
            <a:off x="2916238" y="4800600"/>
            <a:ext cx="6608762"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گونه بكشيد.اين حركت را فقط يك بار انجام دهيد</a:t>
            </a:r>
            <a:endParaRPr lang="en-US" altLang="en-US" sz="2800" b="1">
              <a:solidFill>
                <a:srgbClr val="DFC0FF"/>
              </a:solidFill>
              <a:cs typeface="Nazanin" pitchFamily="2" charset="-78"/>
            </a:endParaRPr>
          </a:p>
        </p:txBody>
      </p:sp>
      <p:sp>
        <p:nvSpPr>
          <p:cNvPr id="82972" name="Rectangle 28"/>
          <p:cNvSpPr>
            <a:spLocks noChangeArrowheads="1"/>
          </p:cNvSpPr>
          <p:nvPr/>
        </p:nvSpPr>
        <p:spPr bwMode="auto">
          <a:xfrm>
            <a:off x="2555875" y="4267200"/>
            <a:ext cx="704850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دفعه قبل گذاشتيد قرار دهيد و رو</a:t>
            </a:r>
            <a:r>
              <a:rPr lang="fa-IR" altLang="en-US" sz="2800">
                <a:solidFill>
                  <a:srgbClr val="DFC0FF"/>
                </a:solidFill>
                <a:cs typeface="Nazanin" pitchFamily="2" charset="-78"/>
              </a:rPr>
              <a:t>ی</a:t>
            </a:r>
            <a:r>
              <a:rPr lang="ar-SA" altLang="en-US" sz="2800">
                <a:solidFill>
                  <a:srgbClr val="DFC0FF"/>
                </a:solidFill>
                <a:cs typeface="Nazanin" pitchFamily="2" charset="-78"/>
              </a:rPr>
              <a:t> استخوان پائين</a:t>
            </a:r>
            <a:endParaRPr lang="en-US" altLang="en-US" sz="2800">
              <a:solidFill>
                <a:srgbClr val="DFC0FF"/>
              </a:solidFill>
              <a:cs typeface="Nazanin" pitchFamily="2" charset="-78"/>
            </a:endParaRPr>
          </a:p>
        </p:txBody>
      </p:sp>
      <p:sp>
        <p:nvSpPr>
          <p:cNvPr id="82974" name="Rectangle 30"/>
          <p:cNvSpPr>
            <a:spLocks noChangeArrowheads="1"/>
          </p:cNvSpPr>
          <p:nvPr/>
        </p:nvSpPr>
        <p:spPr bwMode="auto">
          <a:xfrm>
            <a:off x="2771775" y="3733800"/>
            <a:ext cx="6677025"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شست را در دو طرف بيني كم</a:t>
            </a:r>
            <a:r>
              <a:rPr lang="fa-IR" altLang="en-US" sz="2800">
                <a:solidFill>
                  <a:srgbClr val="DFC0FF"/>
                </a:solidFill>
                <a:cs typeface="Nazanin" pitchFamily="2" charset="-78"/>
              </a:rPr>
              <a:t>ی</a:t>
            </a:r>
            <a:r>
              <a:rPr lang="ar-SA" altLang="en-US" sz="2800">
                <a:solidFill>
                  <a:srgbClr val="DFC0FF"/>
                </a:solidFill>
                <a:cs typeface="Nazanin" pitchFamily="2" charset="-78"/>
              </a:rPr>
              <a:t> پايين تر از جاي</a:t>
            </a:r>
            <a:r>
              <a:rPr lang="fa-IR" altLang="en-US" sz="2800">
                <a:solidFill>
                  <a:srgbClr val="DFC0FF"/>
                </a:solidFill>
                <a:cs typeface="Nazanin" pitchFamily="2" charset="-78"/>
              </a:rPr>
              <a:t>ی</a:t>
            </a:r>
            <a:r>
              <a:rPr lang="ar-SA" altLang="en-US" sz="2800">
                <a:solidFill>
                  <a:srgbClr val="DFC0FF"/>
                </a:solidFill>
                <a:cs typeface="Nazanin" pitchFamily="2" charset="-78"/>
              </a:rPr>
              <a:t> كه</a:t>
            </a:r>
            <a:endParaRPr lang="en-US" altLang="en-US" sz="2800">
              <a:solidFill>
                <a:srgbClr val="DFC0FF"/>
              </a:solidFill>
              <a:cs typeface="Nazanin" pitchFamily="2" charset="-78"/>
            </a:endParaRPr>
          </a:p>
        </p:txBody>
      </p:sp>
      <p:sp>
        <p:nvSpPr>
          <p:cNvPr id="82975" name="Rectangle 31"/>
          <p:cNvSpPr>
            <a:spLocks noChangeArrowheads="1"/>
          </p:cNvSpPr>
          <p:nvPr/>
        </p:nvSpPr>
        <p:spPr bwMode="auto">
          <a:xfrm>
            <a:off x="2843213" y="3200400"/>
            <a:ext cx="6529387"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حالا نوبت ماساژ استخوان پايين گونه است. انگشتان</a:t>
            </a:r>
            <a:endParaRPr lang="en-US" altLang="en-US" sz="2800">
              <a:solidFill>
                <a:srgbClr val="DFC0FF"/>
              </a:solidFill>
              <a:cs typeface="Nazanin" pitchFamily="2" charset="-78"/>
            </a:endParaRPr>
          </a:p>
        </p:txBody>
      </p:sp>
      <p:pic>
        <p:nvPicPr>
          <p:cNvPr id="82979" name="Picture 35" descr="9"/>
          <p:cNvPicPr>
            <a:picLocks noChangeAspect="1" noChangeArrowheads="1"/>
          </p:cNvPicPr>
          <p:nvPr/>
        </p:nvPicPr>
        <p:blipFill>
          <a:blip r:embed="rId2" cstate="print"/>
          <a:srcRect/>
          <a:stretch>
            <a:fillRect/>
          </a:stretch>
        </p:blipFill>
        <p:spPr bwMode="auto">
          <a:xfrm>
            <a:off x="250825" y="333375"/>
            <a:ext cx="2514600" cy="2743200"/>
          </a:xfrm>
          <a:prstGeom prst="rect">
            <a:avLst/>
          </a:prstGeom>
          <a:noFill/>
        </p:spPr>
      </p:pic>
      <p:pic>
        <p:nvPicPr>
          <p:cNvPr id="82981" name="Picture 37" descr="4"/>
          <p:cNvPicPr>
            <a:picLocks noChangeAspect="1" noChangeArrowheads="1"/>
          </p:cNvPicPr>
          <p:nvPr/>
        </p:nvPicPr>
        <p:blipFill>
          <a:blip r:embed="rId3" cstate="print"/>
          <a:srcRect/>
          <a:stretch>
            <a:fillRect/>
          </a:stretch>
        </p:blipFill>
        <p:spPr bwMode="auto">
          <a:xfrm>
            <a:off x="304800" y="3505200"/>
            <a:ext cx="2590800" cy="28956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2979"/>
                                        </p:tgtEl>
                                        <p:attrNameLst>
                                          <p:attrName>style.visibility</p:attrName>
                                        </p:attrNameLst>
                                      </p:cBhvr>
                                      <p:to>
                                        <p:strVal val="visible"/>
                                      </p:to>
                                    </p:set>
                                    <p:animEffect transition="in" filter="circle(in)">
                                      <p:cBhvr>
                                        <p:cTn id="7" dur="2000"/>
                                        <p:tgtEl>
                                          <p:spTgt spid="8297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2962"/>
                                        </p:tgtEl>
                                        <p:attrNameLst>
                                          <p:attrName>style.visibility</p:attrName>
                                        </p:attrNameLst>
                                      </p:cBhvr>
                                      <p:to>
                                        <p:strVal val="visible"/>
                                      </p:to>
                                    </p:set>
                                    <p:animEffect transition="in" filter="dissolve">
                                      <p:cBhvr>
                                        <p:cTn id="12" dur="500"/>
                                        <p:tgtEl>
                                          <p:spTgt spid="8296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2963"/>
                                        </p:tgtEl>
                                        <p:attrNameLst>
                                          <p:attrName>style.visibility</p:attrName>
                                        </p:attrNameLst>
                                      </p:cBhvr>
                                      <p:to>
                                        <p:strVal val="visible"/>
                                      </p:to>
                                    </p:set>
                                    <p:animEffect transition="in" filter="dissolve">
                                      <p:cBhvr>
                                        <p:cTn id="17" dur="500"/>
                                        <p:tgtEl>
                                          <p:spTgt spid="8296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2964"/>
                                        </p:tgtEl>
                                        <p:attrNameLst>
                                          <p:attrName>style.visibility</p:attrName>
                                        </p:attrNameLst>
                                      </p:cBhvr>
                                      <p:to>
                                        <p:strVal val="visible"/>
                                      </p:to>
                                    </p:set>
                                    <p:animEffect transition="in" filter="dissolve">
                                      <p:cBhvr>
                                        <p:cTn id="22" dur="500"/>
                                        <p:tgtEl>
                                          <p:spTgt spid="82964"/>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82965"/>
                                        </p:tgtEl>
                                        <p:attrNameLst>
                                          <p:attrName>style.visibility</p:attrName>
                                        </p:attrNameLst>
                                      </p:cBhvr>
                                      <p:to>
                                        <p:strVal val="visible"/>
                                      </p:to>
                                    </p:set>
                                    <p:animEffect transition="in" filter="dissolve">
                                      <p:cBhvr>
                                        <p:cTn id="25" dur="500"/>
                                        <p:tgtEl>
                                          <p:spTgt spid="82965"/>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82967"/>
                                        </p:tgtEl>
                                        <p:attrNameLst>
                                          <p:attrName>style.visibility</p:attrName>
                                        </p:attrNameLst>
                                      </p:cBhvr>
                                      <p:to>
                                        <p:strVal val="visible"/>
                                      </p:to>
                                    </p:set>
                                    <p:animEffect transition="in" filter="dissolve">
                                      <p:cBhvr>
                                        <p:cTn id="28" dur="500"/>
                                        <p:tgtEl>
                                          <p:spTgt spid="82967"/>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82981"/>
                                        </p:tgtEl>
                                        <p:attrNameLst>
                                          <p:attrName>style.visibility</p:attrName>
                                        </p:attrNameLst>
                                      </p:cBhvr>
                                      <p:to>
                                        <p:strVal val="visible"/>
                                      </p:to>
                                    </p:set>
                                    <p:animEffect transition="in" filter="circle(in)">
                                      <p:cBhvr>
                                        <p:cTn id="33" dur="2000"/>
                                        <p:tgtEl>
                                          <p:spTgt spid="82981"/>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82975"/>
                                        </p:tgtEl>
                                        <p:attrNameLst>
                                          <p:attrName>style.visibility</p:attrName>
                                        </p:attrNameLst>
                                      </p:cBhvr>
                                      <p:to>
                                        <p:strVal val="visible"/>
                                      </p:to>
                                    </p:set>
                                    <p:animEffect transition="in" filter="dissolve">
                                      <p:cBhvr>
                                        <p:cTn id="38" dur="500"/>
                                        <p:tgtEl>
                                          <p:spTgt spid="82975"/>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82974"/>
                                        </p:tgtEl>
                                        <p:attrNameLst>
                                          <p:attrName>style.visibility</p:attrName>
                                        </p:attrNameLst>
                                      </p:cBhvr>
                                      <p:to>
                                        <p:strVal val="visible"/>
                                      </p:to>
                                    </p:set>
                                    <p:animEffect transition="in" filter="dissolve">
                                      <p:cBhvr>
                                        <p:cTn id="41" dur="500"/>
                                        <p:tgtEl>
                                          <p:spTgt spid="82974"/>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82972"/>
                                        </p:tgtEl>
                                        <p:attrNameLst>
                                          <p:attrName>style.visibility</p:attrName>
                                        </p:attrNameLst>
                                      </p:cBhvr>
                                      <p:to>
                                        <p:strVal val="visible"/>
                                      </p:to>
                                    </p:set>
                                    <p:animEffect transition="in" filter="dissolve">
                                      <p:cBhvr>
                                        <p:cTn id="44" dur="500"/>
                                        <p:tgtEl>
                                          <p:spTgt spid="82972"/>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82971"/>
                                        </p:tgtEl>
                                        <p:attrNameLst>
                                          <p:attrName>style.visibility</p:attrName>
                                        </p:attrNameLst>
                                      </p:cBhvr>
                                      <p:to>
                                        <p:strVal val="visible"/>
                                      </p:to>
                                    </p:set>
                                    <p:animEffect transition="in" filter="dissolve">
                                      <p:cBhvr>
                                        <p:cTn id="47" dur="500"/>
                                        <p:tgtEl>
                                          <p:spTgt spid="82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62" grpId="0"/>
      <p:bldP spid="82963" grpId="0"/>
      <p:bldP spid="82964" grpId="0"/>
      <p:bldP spid="82965" grpId="0"/>
      <p:bldP spid="82967" grpId="0"/>
      <p:bldP spid="82971" grpId="0"/>
      <p:bldP spid="82972" grpId="0"/>
      <p:bldP spid="82974" grpId="0"/>
      <p:bldP spid="8297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bwMode="auto">
          <a:xfrm>
            <a:off x="4495800" y="4114800"/>
            <a:ext cx="4648200" cy="1143000"/>
          </a:xfrm>
          <a:noFill/>
          <a:ln>
            <a:miter lim="800000"/>
            <a:headEnd/>
            <a:tailEnd/>
          </a:ln>
        </p:spPr>
        <p:txBody>
          <a:bodyPr vert="horz" wrap="none" lIns="92075" tIns="46038" rIns="92075" bIns="46038" numCol="1" anchor="ctr" anchorCtr="0" compatLnSpc="1">
            <a:prstTxWarp prst="textNoShape">
              <a:avLst/>
            </a:prstTxWarp>
          </a:bodyPr>
          <a:lstStyle/>
          <a:p>
            <a:pPr algn="r"/>
            <a:r>
              <a:rPr lang="en-US" altLang="en-US" sz="2800" b="0">
                <a:solidFill>
                  <a:srgbClr val="DFC0FF"/>
                </a:solidFill>
                <a:cs typeface="Nazanin" pitchFamily="2" charset="-78"/>
              </a:rPr>
              <a:t>.</a:t>
            </a:r>
            <a:r>
              <a:rPr lang="ar-SA" altLang="en-US" sz="2800" b="0">
                <a:solidFill>
                  <a:srgbClr val="DFC0FF"/>
                </a:solidFill>
                <a:cs typeface="Nazanin" pitchFamily="2" charset="-78"/>
              </a:rPr>
              <a:t>سر به گوش ها</a:t>
            </a:r>
            <a:r>
              <a:rPr lang="fa-IR" altLang="en-US" sz="2800" b="0">
                <a:solidFill>
                  <a:srgbClr val="DFC0FF"/>
                </a:solidFill>
                <a:cs typeface="Nazanin" pitchFamily="2" charset="-78"/>
              </a:rPr>
              <a:t>ی</a:t>
            </a:r>
            <a:r>
              <a:rPr lang="ar-SA" altLang="en-US" sz="2800" b="0">
                <a:solidFill>
                  <a:srgbClr val="DFC0FF"/>
                </a:solidFill>
                <a:cs typeface="Nazanin" pitchFamily="2" charset="-78"/>
              </a:rPr>
              <a:t> نوزاد برسيم</a:t>
            </a:r>
            <a:endParaRPr lang="en-US" altLang="en-US" sz="2800" b="0">
              <a:solidFill>
                <a:srgbClr val="DFC0FF"/>
              </a:solidFill>
              <a:cs typeface="Nazanin" pitchFamily="2" charset="-78"/>
            </a:endParaRPr>
          </a:p>
        </p:txBody>
      </p:sp>
      <p:sp>
        <p:nvSpPr>
          <p:cNvPr id="89092" name="Rectangle 4"/>
          <p:cNvSpPr>
            <a:spLocks noChangeArrowheads="1"/>
          </p:cNvSpPr>
          <p:nvPr/>
        </p:nvSpPr>
        <p:spPr bwMode="auto">
          <a:xfrm>
            <a:off x="-900113" y="120650"/>
            <a:ext cx="11001376"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CCECFF"/>
                </a:solidFill>
                <a:cs typeface="Nazanin" pitchFamily="2" charset="-78"/>
              </a:rPr>
              <a:t>دردوحركت بعد ا</a:t>
            </a:r>
            <a:r>
              <a:rPr lang="fa-IR" altLang="en-US" sz="2800">
                <a:solidFill>
                  <a:srgbClr val="CCECFF"/>
                </a:solidFill>
                <a:cs typeface="Nazanin" pitchFamily="2" charset="-78"/>
              </a:rPr>
              <a:t>ز</a:t>
            </a:r>
            <a:r>
              <a:rPr lang="ar-SA" altLang="en-US" sz="2800">
                <a:solidFill>
                  <a:srgbClr val="CCECFF"/>
                </a:solidFill>
                <a:cs typeface="Nazanin" pitchFamily="2" charset="-78"/>
              </a:rPr>
              <a:t>حركات دايره ا</a:t>
            </a:r>
            <a:r>
              <a:rPr lang="fa-IR" altLang="en-US" sz="2800">
                <a:solidFill>
                  <a:srgbClr val="CCECFF"/>
                </a:solidFill>
                <a:cs typeface="Nazanin" pitchFamily="2" charset="-78"/>
              </a:rPr>
              <a:t>ی</a:t>
            </a:r>
            <a:r>
              <a:rPr lang="ar-SA" altLang="en-US" sz="2800">
                <a:solidFill>
                  <a:srgbClr val="CCECFF"/>
                </a:solidFill>
                <a:cs typeface="Nazanin" pitchFamily="2" charset="-78"/>
              </a:rPr>
              <a:t> شكل انگشتان شست برا</a:t>
            </a:r>
            <a:r>
              <a:rPr lang="fa-IR" altLang="en-US" sz="2800">
                <a:solidFill>
                  <a:srgbClr val="CCECFF"/>
                </a:solidFill>
                <a:cs typeface="Nazanin" pitchFamily="2" charset="-78"/>
              </a:rPr>
              <a:t>ی</a:t>
            </a:r>
            <a:r>
              <a:rPr lang="ar-SA" altLang="en-US" sz="2800">
                <a:solidFill>
                  <a:srgbClr val="CCECFF"/>
                </a:solidFill>
                <a:cs typeface="Nazanin" pitchFamily="2" charset="-78"/>
              </a:rPr>
              <a:t> ماساژ بالا و پائين</a:t>
            </a:r>
            <a:endParaRPr lang="en-US" altLang="en-US" sz="2800">
              <a:solidFill>
                <a:srgbClr val="CCECFF"/>
              </a:solidFill>
              <a:cs typeface="Nazanin" pitchFamily="2" charset="-78"/>
            </a:endParaRPr>
          </a:p>
        </p:txBody>
      </p:sp>
      <p:sp>
        <p:nvSpPr>
          <p:cNvPr id="89093" name="Rectangle 5"/>
          <p:cNvSpPr>
            <a:spLocks noChangeArrowheads="1"/>
          </p:cNvSpPr>
          <p:nvPr/>
        </p:nvSpPr>
        <p:spPr bwMode="auto">
          <a:xfrm>
            <a:off x="3851275" y="609600"/>
            <a:ext cx="5292725"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CCECFF"/>
                </a:solidFill>
                <a:cs typeface="Nazanin" pitchFamily="2" charset="-78"/>
              </a:rPr>
              <a:t>.</a:t>
            </a:r>
            <a:r>
              <a:rPr lang="ar-SA" altLang="en-US" sz="2800">
                <a:solidFill>
                  <a:srgbClr val="CCECFF"/>
                </a:solidFill>
                <a:cs typeface="Nazanin" pitchFamily="2" charset="-78"/>
              </a:rPr>
              <a:t>لب و آرواره ها</a:t>
            </a:r>
            <a:r>
              <a:rPr lang="fa-IR" altLang="en-US" sz="2800">
                <a:solidFill>
                  <a:srgbClr val="CCECFF"/>
                </a:solidFill>
                <a:cs typeface="Nazanin" pitchFamily="2" charset="-78"/>
              </a:rPr>
              <a:t>ی</a:t>
            </a:r>
            <a:r>
              <a:rPr lang="ar-SA" altLang="en-US" sz="2800">
                <a:solidFill>
                  <a:srgbClr val="CCECFF"/>
                </a:solidFill>
                <a:cs typeface="Nazanin" pitchFamily="2" charset="-78"/>
              </a:rPr>
              <a:t> كودك استفاده م</a:t>
            </a:r>
            <a:r>
              <a:rPr lang="fa-IR" altLang="en-US" sz="2800">
                <a:solidFill>
                  <a:srgbClr val="CCECFF"/>
                </a:solidFill>
                <a:cs typeface="Nazanin" pitchFamily="2" charset="-78"/>
              </a:rPr>
              <a:t>ی</a:t>
            </a:r>
            <a:r>
              <a:rPr lang="ar-SA" altLang="en-US" sz="2800">
                <a:solidFill>
                  <a:srgbClr val="CCECFF"/>
                </a:solidFill>
                <a:cs typeface="Nazanin" pitchFamily="2" charset="-78"/>
              </a:rPr>
              <a:t> كنيم</a:t>
            </a:r>
            <a:endParaRPr lang="en-US" altLang="en-US" sz="2800">
              <a:solidFill>
                <a:srgbClr val="CCECFF"/>
              </a:solidFill>
              <a:cs typeface="Nazanin" pitchFamily="2" charset="-78"/>
            </a:endParaRPr>
          </a:p>
        </p:txBody>
      </p:sp>
      <p:sp>
        <p:nvSpPr>
          <p:cNvPr id="89094" name="Rectangle 6"/>
          <p:cNvSpPr>
            <a:spLocks noChangeArrowheads="1"/>
          </p:cNvSpPr>
          <p:nvPr/>
        </p:nvSpPr>
        <p:spPr bwMode="auto">
          <a:xfrm>
            <a:off x="2124075" y="1412875"/>
            <a:ext cx="783590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انگشتان را بالا</a:t>
            </a:r>
            <a:r>
              <a:rPr lang="fa-IR" altLang="en-US" sz="2800">
                <a:solidFill>
                  <a:srgbClr val="DFC0FF"/>
                </a:solidFill>
                <a:cs typeface="Nazanin" pitchFamily="2" charset="-78"/>
              </a:rPr>
              <a:t>ی</a:t>
            </a:r>
            <a:r>
              <a:rPr lang="ar-SA" altLang="en-US" sz="2800">
                <a:solidFill>
                  <a:srgbClr val="DFC0FF"/>
                </a:solidFill>
                <a:cs typeface="Nazanin" pitchFamily="2" charset="-78"/>
              </a:rPr>
              <a:t> لب نوزاد قرار دهيد به طور</a:t>
            </a:r>
            <a:r>
              <a:rPr lang="fa-IR" altLang="en-US" sz="2800">
                <a:solidFill>
                  <a:srgbClr val="DFC0FF"/>
                </a:solidFill>
                <a:cs typeface="Nazanin" pitchFamily="2" charset="-78"/>
              </a:rPr>
              <a:t>ی</a:t>
            </a:r>
            <a:r>
              <a:rPr lang="ar-SA" altLang="en-US" sz="2800">
                <a:solidFill>
                  <a:srgbClr val="DFC0FF"/>
                </a:solidFill>
                <a:cs typeface="Nazanin" pitchFamily="2" charset="-78"/>
              </a:rPr>
              <a:t> كه در</a:t>
            </a:r>
            <a:endParaRPr lang="en-US" altLang="en-US" sz="2800">
              <a:solidFill>
                <a:srgbClr val="DFC0FF"/>
              </a:solidFill>
              <a:cs typeface="Nazanin" pitchFamily="2" charset="-78"/>
            </a:endParaRPr>
          </a:p>
        </p:txBody>
      </p:sp>
      <p:sp>
        <p:nvSpPr>
          <p:cNvPr id="89095" name="Rectangle 7"/>
          <p:cNvSpPr>
            <a:spLocks noChangeArrowheads="1"/>
          </p:cNvSpPr>
          <p:nvPr/>
        </p:nvSpPr>
        <p:spPr bwMode="auto">
          <a:xfrm>
            <a:off x="2411413" y="1989138"/>
            <a:ext cx="7273925" cy="519112"/>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شروع حركت، دو انگشت درست كنار هم باشندو ماساژ</a:t>
            </a:r>
            <a:endParaRPr lang="en-US" altLang="en-US" sz="2800">
              <a:solidFill>
                <a:srgbClr val="DFC0FF"/>
              </a:solidFill>
              <a:cs typeface="Nazanin" pitchFamily="2" charset="-78"/>
            </a:endParaRPr>
          </a:p>
        </p:txBody>
      </p:sp>
      <p:sp>
        <p:nvSpPr>
          <p:cNvPr id="89096" name="Rectangle 8"/>
          <p:cNvSpPr>
            <a:spLocks noChangeArrowheads="1"/>
          </p:cNvSpPr>
          <p:nvPr/>
        </p:nvSpPr>
        <p:spPr bwMode="auto">
          <a:xfrm>
            <a:off x="1331913" y="2438400"/>
            <a:ext cx="941070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را در اين قسمت آغاز م</a:t>
            </a:r>
            <a:r>
              <a:rPr lang="fa-IR" altLang="en-US" sz="2800">
                <a:solidFill>
                  <a:srgbClr val="DFC0FF"/>
                </a:solidFill>
                <a:cs typeface="Nazanin" pitchFamily="2" charset="-78"/>
              </a:rPr>
              <a:t>ی</a:t>
            </a:r>
            <a:r>
              <a:rPr lang="ar-SA" altLang="en-US" sz="2800">
                <a:solidFill>
                  <a:srgbClr val="DFC0FF"/>
                </a:solidFill>
                <a:cs typeface="Nazanin" pitchFamily="2" charset="-78"/>
              </a:rPr>
              <a:t> كنيم و بعد از اينكه رو</a:t>
            </a:r>
            <a:r>
              <a:rPr lang="fa-IR" altLang="en-US" sz="2800">
                <a:solidFill>
                  <a:srgbClr val="DFC0FF"/>
                </a:solidFill>
                <a:cs typeface="Nazanin" pitchFamily="2" charset="-78"/>
              </a:rPr>
              <a:t>ی</a:t>
            </a:r>
            <a:r>
              <a:rPr lang="ar-SA" altLang="en-US" sz="2800">
                <a:solidFill>
                  <a:srgbClr val="DFC0FF"/>
                </a:solidFill>
                <a:cs typeface="Nazanin" pitchFamily="2" charset="-78"/>
              </a:rPr>
              <a:t> هر</a:t>
            </a:r>
            <a:endParaRPr lang="en-US" altLang="en-US" sz="1400" b="1">
              <a:solidFill>
                <a:srgbClr val="DFC0FF"/>
              </a:solidFill>
              <a:cs typeface="Nazanin" pitchFamily="2" charset="-78"/>
            </a:endParaRPr>
          </a:p>
        </p:txBody>
      </p:sp>
      <p:sp>
        <p:nvSpPr>
          <p:cNvPr id="89097" name="Rectangle 9"/>
          <p:cNvSpPr>
            <a:spLocks noChangeArrowheads="1"/>
          </p:cNvSpPr>
          <p:nvPr/>
        </p:nvSpPr>
        <p:spPr bwMode="auto">
          <a:xfrm>
            <a:off x="1042988" y="2971800"/>
            <a:ext cx="9929812"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نقطه چندين بار حركت دايره ا</a:t>
            </a:r>
            <a:r>
              <a:rPr lang="fa-IR" altLang="en-US" sz="2800">
                <a:solidFill>
                  <a:srgbClr val="DFC0FF"/>
                </a:solidFill>
                <a:cs typeface="Nazanin" pitchFamily="2" charset="-78"/>
              </a:rPr>
              <a:t>ی</a:t>
            </a:r>
            <a:r>
              <a:rPr lang="ar-SA" altLang="en-US" sz="2800">
                <a:solidFill>
                  <a:srgbClr val="DFC0FF"/>
                </a:solidFill>
                <a:cs typeface="Nazanin" pitchFamily="2" charset="-78"/>
              </a:rPr>
              <a:t> تكرار شد انگشتان را</a:t>
            </a:r>
            <a:endParaRPr lang="en-US" altLang="en-US" sz="1400" b="1">
              <a:solidFill>
                <a:srgbClr val="DFC0FF"/>
              </a:solidFill>
              <a:cs typeface="Nazanin" pitchFamily="2" charset="-78"/>
            </a:endParaRPr>
          </a:p>
        </p:txBody>
      </p:sp>
      <p:sp>
        <p:nvSpPr>
          <p:cNvPr id="89098" name="Rectangle 10"/>
          <p:cNvSpPr>
            <a:spLocks noChangeArrowheads="1"/>
          </p:cNvSpPr>
          <p:nvPr/>
        </p:nvSpPr>
        <p:spPr bwMode="auto">
          <a:xfrm>
            <a:off x="1835150" y="3429000"/>
            <a:ext cx="8613775"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كم</a:t>
            </a:r>
            <a:r>
              <a:rPr lang="fa-IR" altLang="en-US" sz="2800">
                <a:solidFill>
                  <a:srgbClr val="DFC0FF"/>
                </a:solidFill>
                <a:cs typeface="Nazanin" pitchFamily="2" charset="-78"/>
              </a:rPr>
              <a:t>ی</a:t>
            </a:r>
            <a:r>
              <a:rPr lang="ar-SA" altLang="en-US" sz="2800">
                <a:solidFill>
                  <a:srgbClr val="DFC0FF"/>
                </a:solidFill>
                <a:cs typeface="Nazanin" pitchFamily="2" charset="-78"/>
              </a:rPr>
              <a:t> از هم فاصله م</a:t>
            </a:r>
            <a:r>
              <a:rPr lang="fa-IR" altLang="en-US" sz="2800">
                <a:solidFill>
                  <a:srgbClr val="DFC0FF"/>
                </a:solidFill>
                <a:cs typeface="Nazanin" pitchFamily="2" charset="-78"/>
              </a:rPr>
              <a:t>ی</a:t>
            </a:r>
            <a:r>
              <a:rPr lang="ar-SA" altLang="en-US" sz="2800">
                <a:solidFill>
                  <a:srgbClr val="DFC0FF"/>
                </a:solidFill>
                <a:cs typeface="Nazanin" pitchFamily="2" charset="-78"/>
              </a:rPr>
              <a:t> دهيم و دوباره به ماساژ ادامه</a:t>
            </a:r>
            <a:endParaRPr lang="en-US" altLang="en-US" sz="2800">
              <a:solidFill>
                <a:srgbClr val="DFC0FF"/>
              </a:solidFill>
              <a:cs typeface="Nazanin" pitchFamily="2" charset="-78"/>
            </a:endParaRPr>
          </a:p>
        </p:txBody>
      </p:sp>
      <p:sp>
        <p:nvSpPr>
          <p:cNvPr id="89099" name="Rectangle 11"/>
          <p:cNvSpPr>
            <a:spLocks noChangeArrowheads="1"/>
          </p:cNvSpPr>
          <p:nvPr/>
        </p:nvSpPr>
        <p:spPr bwMode="auto">
          <a:xfrm>
            <a:off x="1763713" y="3933825"/>
            <a:ext cx="8561387"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ميدهيم. اين كار آن قدر ادامه پيدا م</a:t>
            </a:r>
            <a:r>
              <a:rPr lang="fa-IR" altLang="en-US" sz="2800">
                <a:solidFill>
                  <a:srgbClr val="DFC0FF"/>
                </a:solidFill>
                <a:cs typeface="Nazanin" pitchFamily="2" charset="-78"/>
              </a:rPr>
              <a:t>ی</a:t>
            </a:r>
            <a:r>
              <a:rPr lang="ar-SA" altLang="en-US" sz="2800">
                <a:solidFill>
                  <a:srgbClr val="DFC0FF"/>
                </a:solidFill>
                <a:cs typeface="Nazanin" pitchFamily="2" charset="-78"/>
              </a:rPr>
              <a:t>كند تا در دو طرف</a:t>
            </a:r>
            <a:endParaRPr lang="en-US" altLang="en-US" sz="1400" b="1">
              <a:solidFill>
                <a:srgbClr val="DFC0FF"/>
              </a:solidFill>
              <a:cs typeface="Nazanin" pitchFamily="2" charset="-78"/>
            </a:endParaRPr>
          </a:p>
        </p:txBody>
      </p:sp>
      <p:pic>
        <p:nvPicPr>
          <p:cNvPr id="89101" name="Picture 13" descr="5"/>
          <p:cNvPicPr>
            <a:picLocks noChangeAspect="1" noChangeArrowheads="1"/>
          </p:cNvPicPr>
          <p:nvPr/>
        </p:nvPicPr>
        <p:blipFill>
          <a:blip r:embed="rId2" cstate="print"/>
          <a:srcRect/>
          <a:stretch>
            <a:fillRect/>
          </a:stretch>
        </p:blipFill>
        <p:spPr bwMode="auto">
          <a:xfrm>
            <a:off x="304800" y="1600200"/>
            <a:ext cx="2503488" cy="38862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9092"/>
                                        </p:tgtEl>
                                        <p:attrNameLst>
                                          <p:attrName>style.visibility</p:attrName>
                                        </p:attrNameLst>
                                      </p:cBhvr>
                                      <p:to>
                                        <p:strVal val="visible"/>
                                      </p:to>
                                    </p:set>
                                    <p:anim calcmode="lin" valueType="num">
                                      <p:cBhvr>
                                        <p:cTn id="7" dur="1000" fill="hold"/>
                                        <p:tgtEl>
                                          <p:spTgt spid="89092"/>
                                        </p:tgtEl>
                                        <p:attrNameLst>
                                          <p:attrName>ppt_w</p:attrName>
                                        </p:attrNameLst>
                                      </p:cBhvr>
                                      <p:tavLst>
                                        <p:tav tm="0">
                                          <p:val>
                                            <p:strVal val="#ppt_w*0.70"/>
                                          </p:val>
                                        </p:tav>
                                        <p:tav tm="100000">
                                          <p:val>
                                            <p:strVal val="#ppt_w"/>
                                          </p:val>
                                        </p:tav>
                                      </p:tavLst>
                                    </p:anim>
                                    <p:anim calcmode="lin" valueType="num">
                                      <p:cBhvr>
                                        <p:cTn id="8" dur="1000" fill="hold"/>
                                        <p:tgtEl>
                                          <p:spTgt spid="89092"/>
                                        </p:tgtEl>
                                        <p:attrNameLst>
                                          <p:attrName>ppt_h</p:attrName>
                                        </p:attrNameLst>
                                      </p:cBhvr>
                                      <p:tavLst>
                                        <p:tav tm="0">
                                          <p:val>
                                            <p:strVal val="#ppt_h"/>
                                          </p:val>
                                        </p:tav>
                                        <p:tav tm="100000">
                                          <p:val>
                                            <p:strVal val="#ppt_h"/>
                                          </p:val>
                                        </p:tav>
                                      </p:tavLst>
                                    </p:anim>
                                    <p:animEffect transition="in" filter="fade">
                                      <p:cBhvr>
                                        <p:cTn id="9" dur="1000"/>
                                        <p:tgtEl>
                                          <p:spTgt spid="8909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89093"/>
                                        </p:tgtEl>
                                        <p:attrNameLst>
                                          <p:attrName>style.visibility</p:attrName>
                                        </p:attrNameLst>
                                      </p:cBhvr>
                                      <p:to>
                                        <p:strVal val="visible"/>
                                      </p:to>
                                    </p:set>
                                    <p:anim calcmode="lin" valueType="num">
                                      <p:cBhvr>
                                        <p:cTn id="12" dur="1000" fill="hold"/>
                                        <p:tgtEl>
                                          <p:spTgt spid="89093"/>
                                        </p:tgtEl>
                                        <p:attrNameLst>
                                          <p:attrName>ppt_w</p:attrName>
                                        </p:attrNameLst>
                                      </p:cBhvr>
                                      <p:tavLst>
                                        <p:tav tm="0">
                                          <p:val>
                                            <p:strVal val="#ppt_w*0.70"/>
                                          </p:val>
                                        </p:tav>
                                        <p:tav tm="100000">
                                          <p:val>
                                            <p:strVal val="#ppt_w"/>
                                          </p:val>
                                        </p:tav>
                                      </p:tavLst>
                                    </p:anim>
                                    <p:anim calcmode="lin" valueType="num">
                                      <p:cBhvr>
                                        <p:cTn id="13" dur="1000" fill="hold"/>
                                        <p:tgtEl>
                                          <p:spTgt spid="89093"/>
                                        </p:tgtEl>
                                        <p:attrNameLst>
                                          <p:attrName>ppt_h</p:attrName>
                                        </p:attrNameLst>
                                      </p:cBhvr>
                                      <p:tavLst>
                                        <p:tav tm="0">
                                          <p:val>
                                            <p:strVal val="#ppt_h"/>
                                          </p:val>
                                        </p:tav>
                                        <p:tav tm="100000">
                                          <p:val>
                                            <p:strVal val="#ppt_h"/>
                                          </p:val>
                                        </p:tav>
                                      </p:tavLst>
                                    </p:anim>
                                    <p:animEffect transition="in" filter="fade">
                                      <p:cBhvr>
                                        <p:cTn id="14" dur="1000"/>
                                        <p:tgtEl>
                                          <p:spTgt spid="89093"/>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89101"/>
                                        </p:tgtEl>
                                        <p:attrNameLst>
                                          <p:attrName>style.visibility</p:attrName>
                                        </p:attrNameLst>
                                      </p:cBhvr>
                                      <p:to>
                                        <p:strVal val="visible"/>
                                      </p:to>
                                    </p:set>
                                    <p:animEffect transition="in" filter="circle(in)">
                                      <p:cBhvr>
                                        <p:cTn id="19" dur="2000"/>
                                        <p:tgtEl>
                                          <p:spTgt spid="89101"/>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89094"/>
                                        </p:tgtEl>
                                        <p:attrNameLst>
                                          <p:attrName>style.visibility</p:attrName>
                                        </p:attrNameLst>
                                      </p:cBhvr>
                                      <p:to>
                                        <p:strVal val="visible"/>
                                      </p:to>
                                    </p:set>
                                    <p:anim calcmode="lin" valueType="num">
                                      <p:cBhvr>
                                        <p:cTn id="24" dur="1000" fill="hold"/>
                                        <p:tgtEl>
                                          <p:spTgt spid="89094"/>
                                        </p:tgtEl>
                                        <p:attrNameLst>
                                          <p:attrName>ppt_w</p:attrName>
                                        </p:attrNameLst>
                                      </p:cBhvr>
                                      <p:tavLst>
                                        <p:tav tm="0">
                                          <p:val>
                                            <p:strVal val="#ppt_w*0.70"/>
                                          </p:val>
                                        </p:tav>
                                        <p:tav tm="100000">
                                          <p:val>
                                            <p:strVal val="#ppt_w"/>
                                          </p:val>
                                        </p:tav>
                                      </p:tavLst>
                                    </p:anim>
                                    <p:anim calcmode="lin" valueType="num">
                                      <p:cBhvr>
                                        <p:cTn id="25" dur="1000" fill="hold"/>
                                        <p:tgtEl>
                                          <p:spTgt spid="89094"/>
                                        </p:tgtEl>
                                        <p:attrNameLst>
                                          <p:attrName>ppt_h</p:attrName>
                                        </p:attrNameLst>
                                      </p:cBhvr>
                                      <p:tavLst>
                                        <p:tav tm="0">
                                          <p:val>
                                            <p:strVal val="#ppt_h"/>
                                          </p:val>
                                        </p:tav>
                                        <p:tav tm="100000">
                                          <p:val>
                                            <p:strVal val="#ppt_h"/>
                                          </p:val>
                                        </p:tav>
                                      </p:tavLst>
                                    </p:anim>
                                    <p:animEffect transition="in" filter="fade">
                                      <p:cBhvr>
                                        <p:cTn id="26" dur="1000"/>
                                        <p:tgtEl>
                                          <p:spTgt spid="89094"/>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89095"/>
                                        </p:tgtEl>
                                        <p:attrNameLst>
                                          <p:attrName>style.visibility</p:attrName>
                                        </p:attrNameLst>
                                      </p:cBhvr>
                                      <p:to>
                                        <p:strVal val="visible"/>
                                      </p:to>
                                    </p:set>
                                    <p:anim calcmode="lin" valueType="num">
                                      <p:cBhvr>
                                        <p:cTn id="31" dur="1000" fill="hold"/>
                                        <p:tgtEl>
                                          <p:spTgt spid="89095"/>
                                        </p:tgtEl>
                                        <p:attrNameLst>
                                          <p:attrName>ppt_w</p:attrName>
                                        </p:attrNameLst>
                                      </p:cBhvr>
                                      <p:tavLst>
                                        <p:tav tm="0">
                                          <p:val>
                                            <p:strVal val="#ppt_w*0.70"/>
                                          </p:val>
                                        </p:tav>
                                        <p:tav tm="100000">
                                          <p:val>
                                            <p:strVal val="#ppt_w"/>
                                          </p:val>
                                        </p:tav>
                                      </p:tavLst>
                                    </p:anim>
                                    <p:anim calcmode="lin" valueType="num">
                                      <p:cBhvr>
                                        <p:cTn id="32" dur="1000" fill="hold"/>
                                        <p:tgtEl>
                                          <p:spTgt spid="89095"/>
                                        </p:tgtEl>
                                        <p:attrNameLst>
                                          <p:attrName>ppt_h</p:attrName>
                                        </p:attrNameLst>
                                      </p:cBhvr>
                                      <p:tavLst>
                                        <p:tav tm="0">
                                          <p:val>
                                            <p:strVal val="#ppt_h"/>
                                          </p:val>
                                        </p:tav>
                                        <p:tav tm="100000">
                                          <p:val>
                                            <p:strVal val="#ppt_h"/>
                                          </p:val>
                                        </p:tav>
                                      </p:tavLst>
                                    </p:anim>
                                    <p:animEffect transition="in" filter="fade">
                                      <p:cBhvr>
                                        <p:cTn id="33" dur="1000"/>
                                        <p:tgtEl>
                                          <p:spTgt spid="89095"/>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89096"/>
                                        </p:tgtEl>
                                        <p:attrNameLst>
                                          <p:attrName>style.visibility</p:attrName>
                                        </p:attrNameLst>
                                      </p:cBhvr>
                                      <p:to>
                                        <p:strVal val="visible"/>
                                      </p:to>
                                    </p:set>
                                    <p:anim calcmode="lin" valueType="num">
                                      <p:cBhvr>
                                        <p:cTn id="38" dur="1000" fill="hold"/>
                                        <p:tgtEl>
                                          <p:spTgt spid="89096"/>
                                        </p:tgtEl>
                                        <p:attrNameLst>
                                          <p:attrName>ppt_w</p:attrName>
                                        </p:attrNameLst>
                                      </p:cBhvr>
                                      <p:tavLst>
                                        <p:tav tm="0">
                                          <p:val>
                                            <p:strVal val="#ppt_w*0.70"/>
                                          </p:val>
                                        </p:tav>
                                        <p:tav tm="100000">
                                          <p:val>
                                            <p:strVal val="#ppt_w"/>
                                          </p:val>
                                        </p:tav>
                                      </p:tavLst>
                                    </p:anim>
                                    <p:anim calcmode="lin" valueType="num">
                                      <p:cBhvr>
                                        <p:cTn id="39" dur="1000" fill="hold"/>
                                        <p:tgtEl>
                                          <p:spTgt spid="89096"/>
                                        </p:tgtEl>
                                        <p:attrNameLst>
                                          <p:attrName>ppt_h</p:attrName>
                                        </p:attrNameLst>
                                      </p:cBhvr>
                                      <p:tavLst>
                                        <p:tav tm="0">
                                          <p:val>
                                            <p:strVal val="#ppt_h"/>
                                          </p:val>
                                        </p:tav>
                                        <p:tav tm="100000">
                                          <p:val>
                                            <p:strVal val="#ppt_h"/>
                                          </p:val>
                                        </p:tav>
                                      </p:tavLst>
                                    </p:anim>
                                    <p:animEffect transition="in" filter="fade">
                                      <p:cBhvr>
                                        <p:cTn id="40" dur="1000"/>
                                        <p:tgtEl>
                                          <p:spTgt spid="89096"/>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89097"/>
                                        </p:tgtEl>
                                        <p:attrNameLst>
                                          <p:attrName>style.visibility</p:attrName>
                                        </p:attrNameLst>
                                      </p:cBhvr>
                                      <p:to>
                                        <p:strVal val="visible"/>
                                      </p:to>
                                    </p:set>
                                    <p:anim calcmode="lin" valueType="num">
                                      <p:cBhvr>
                                        <p:cTn id="45" dur="1000" fill="hold"/>
                                        <p:tgtEl>
                                          <p:spTgt spid="89097"/>
                                        </p:tgtEl>
                                        <p:attrNameLst>
                                          <p:attrName>ppt_w</p:attrName>
                                        </p:attrNameLst>
                                      </p:cBhvr>
                                      <p:tavLst>
                                        <p:tav tm="0">
                                          <p:val>
                                            <p:strVal val="#ppt_w*0.70"/>
                                          </p:val>
                                        </p:tav>
                                        <p:tav tm="100000">
                                          <p:val>
                                            <p:strVal val="#ppt_w"/>
                                          </p:val>
                                        </p:tav>
                                      </p:tavLst>
                                    </p:anim>
                                    <p:anim calcmode="lin" valueType="num">
                                      <p:cBhvr>
                                        <p:cTn id="46" dur="1000" fill="hold"/>
                                        <p:tgtEl>
                                          <p:spTgt spid="89097"/>
                                        </p:tgtEl>
                                        <p:attrNameLst>
                                          <p:attrName>ppt_h</p:attrName>
                                        </p:attrNameLst>
                                      </p:cBhvr>
                                      <p:tavLst>
                                        <p:tav tm="0">
                                          <p:val>
                                            <p:strVal val="#ppt_h"/>
                                          </p:val>
                                        </p:tav>
                                        <p:tav tm="100000">
                                          <p:val>
                                            <p:strVal val="#ppt_h"/>
                                          </p:val>
                                        </p:tav>
                                      </p:tavLst>
                                    </p:anim>
                                    <p:animEffect transition="in" filter="fade">
                                      <p:cBhvr>
                                        <p:cTn id="47" dur="1000"/>
                                        <p:tgtEl>
                                          <p:spTgt spid="89097"/>
                                        </p:tgtEl>
                                      </p:cBhvr>
                                    </p:animEffect>
                                  </p:childTnLst>
                                </p:cTn>
                              </p:par>
                            </p:childTnLst>
                          </p:cTn>
                        </p:par>
                      </p:childTnLst>
                    </p:cTn>
                  </p:par>
                  <p:par>
                    <p:cTn id="48" fill="hold">
                      <p:stCondLst>
                        <p:cond delay="indefinite"/>
                      </p:stCondLst>
                      <p:childTnLst>
                        <p:par>
                          <p:cTn id="49" fill="hold">
                            <p:stCondLst>
                              <p:cond delay="0"/>
                            </p:stCondLst>
                            <p:childTnLst>
                              <p:par>
                                <p:cTn id="50" presetID="55" presetClass="entr" presetSubtype="0" fill="hold" grpId="0" nodeType="clickEffect">
                                  <p:stCondLst>
                                    <p:cond delay="0"/>
                                  </p:stCondLst>
                                  <p:childTnLst>
                                    <p:set>
                                      <p:cBhvr>
                                        <p:cTn id="51" dur="1" fill="hold">
                                          <p:stCondLst>
                                            <p:cond delay="0"/>
                                          </p:stCondLst>
                                        </p:cTn>
                                        <p:tgtEl>
                                          <p:spTgt spid="89098"/>
                                        </p:tgtEl>
                                        <p:attrNameLst>
                                          <p:attrName>style.visibility</p:attrName>
                                        </p:attrNameLst>
                                      </p:cBhvr>
                                      <p:to>
                                        <p:strVal val="visible"/>
                                      </p:to>
                                    </p:set>
                                    <p:anim calcmode="lin" valueType="num">
                                      <p:cBhvr>
                                        <p:cTn id="52" dur="1000" fill="hold"/>
                                        <p:tgtEl>
                                          <p:spTgt spid="89098"/>
                                        </p:tgtEl>
                                        <p:attrNameLst>
                                          <p:attrName>ppt_w</p:attrName>
                                        </p:attrNameLst>
                                      </p:cBhvr>
                                      <p:tavLst>
                                        <p:tav tm="0">
                                          <p:val>
                                            <p:strVal val="#ppt_w*0.70"/>
                                          </p:val>
                                        </p:tav>
                                        <p:tav tm="100000">
                                          <p:val>
                                            <p:strVal val="#ppt_w"/>
                                          </p:val>
                                        </p:tav>
                                      </p:tavLst>
                                    </p:anim>
                                    <p:anim calcmode="lin" valueType="num">
                                      <p:cBhvr>
                                        <p:cTn id="53" dur="1000" fill="hold"/>
                                        <p:tgtEl>
                                          <p:spTgt spid="89098"/>
                                        </p:tgtEl>
                                        <p:attrNameLst>
                                          <p:attrName>ppt_h</p:attrName>
                                        </p:attrNameLst>
                                      </p:cBhvr>
                                      <p:tavLst>
                                        <p:tav tm="0">
                                          <p:val>
                                            <p:strVal val="#ppt_h"/>
                                          </p:val>
                                        </p:tav>
                                        <p:tav tm="100000">
                                          <p:val>
                                            <p:strVal val="#ppt_h"/>
                                          </p:val>
                                        </p:tav>
                                      </p:tavLst>
                                    </p:anim>
                                    <p:animEffect transition="in" filter="fade">
                                      <p:cBhvr>
                                        <p:cTn id="54" dur="1000"/>
                                        <p:tgtEl>
                                          <p:spTgt spid="89098"/>
                                        </p:tgtEl>
                                      </p:cBhvr>
                                    </p:animEffect>
                                  </p:childTnLst>
                                </p:cTn>
                              </p:par>
                            </p:childTnLst>
                          </p:cTn>
                        </p:par>
                      </p:childTnLst>
                    </p:cTn>
                  </p:par>
                  <p:par>
                    <p:cTn id="55" fill="hold">
                      <p:stCondLst>
                        <p:cond delay="indefinite"/>
                      </p:stCondLst>
                      <p:childTnLst>
                        <p:par>
                          <p:cTn id="56" fill="hold">
                            <p:stCondLst>
                              <p:cond delay="0"/>
                            </p:stCondLst>
                            <p:childTnLst>
                              <p:par>
                                <p:cTn id="57" presetID="55" presetClass="entr" presetSubtype="0" fill="hold" grpId="0" nodeType="clickEffect">
                                  <p:stCondLst>
                                    <p:cond delay="0"/>
                                  </p:stCondLst>
                                  <p:childTnLst>
                                    <p:set>
                                      <p:cBhvr>
                                        <p:cTn id="58" dur="1" fill="hold">
                                          <p:stCondLst>
                                            <p:cond delay="0"/>
                                          </p:stCondLst>
                                        </p:cTn>
                                        <p:tgtEl>
                                          <p:spTgt spid="89099"/>
                                        </p:tgtEl>
                                        <p:attrNameLst>
                                          <p:attrName>style.visibility</p:attrName>
                                        </p:attrNameLst>
                                      </p:cBhvr>
                                      <p:to>
                                        <p:strVal val="visible"/>
                                      </p:to>
                                    </p:set>
                                    <p:anim calcmode="lin" valueType="num">
                                      <p:cBhvr>
                                        <p:cTn id="59" dur="1000" fill="hold"/>
                                        <p:tgtEl>
                                          <p:spTgt spid="89099"/>
                                        </p:tgtEl>
                                        <p:attrNameLst>
                                          <p:attrName>ppt_w</p:attrName>
                                        </p:attrNameLst>
                                      </p:cBhvr>
                                      <p:tavLst>
                                        <p:tav tm="0">
                                          <p:val>
                                            <p:strVal val="#ppt_w*0.70"/>
                                          </p:val>
                                        </p:tav>
                                        <p:tav tm="100000">
                                          <p:val>
                                            <p:strVal val="#ppt_w"/>
                                          </p:val>
                                        </p:tav>
                                      </p:tavLst>
                                    </p:anim>
                                    <p:anim calcmode="lin" valueType="num">
                                      <p:cBhvr>
                                        <p:cTn id="60" dur="1000" fill="hold"/>
                                        <p:tgtEl>
                                          <p:spTgt spid="89099"/>
                                        </p:tgtEl>
                                        <p:attrNameLst>
                                          <p:attrName>ppt_h</p:attrName>
                                        </p:attrNameLst>
                                      </p:cBhvr>
                                      <p:tavLst>
                                        <p:tav tm="0">
                                          <p:val>
                                            <p:strVal val="#ppt_h"/>
                                          </p:val>
                                        </p:tav>
                                        <p:tav tm="100000">
                                          <p:val>
                                            <p:strVal val="#ppt_h"/>
                                          </p:val>
                                        </p:tav>
                                      </p:tavLst>
                                    </p:anim>
                                    <p:animEffect transition="in" filter="fade">
                                      <p:cBhvr>
                                        <p:cTn id="61" dur="1000"/>
                                        <p:tgtEl>
                                          <p:spTgt spid="89099"/>
                                        </p:tgtEl>
                                      </p:cBhvr>
                                    </p:animEffect>
                                  </p:childTnLst>
                                </p:cTn>
                              </p:par>
                            </p:childTnLst>
                          </p:cTn>
                        </p:par>
                      </p:childTnLst>
                    </p:cTn>
                  </p:par>
                  <p:par>
                    <p:cTn id="62" fill="hold">
                      <p:stCondLst>
                        <p:cond delay="indefinite"/>
                      </p:stCondLst>
                      <p:childTnLst>
                        <p:par>
                          <p:cTn id="63" fill="hold">
                            <p:stCondLst>
                              <p:cond delay="0"/>
                            </p:stCondLst>
                            <p:childTnLst>
                              <p:par>
                                <p:cTn id="64" presetID="55" presetClass="entr" presetSubtype="0" fill="hold" grpId="0" nodeType="clickEffect">
                                  <p:stCondLst>
                                    <p:cond delay="0"/>
                                  </p:stCondLst>
                                  <p:childTnLst>
                                    <p:set>
                                      <p:cBhvr>
                                        <p:cTn id="65" dur="1" fill="hold">
                                          <p:stCondLst>
                                            <p:cond delay="0"/>
                                          </p:stCondLst>
                                        </p:cTn>
                                        <p:tgtEl>
                                          <p:spTgt spid="89090"/>
                                        </p:tgtEl>
                                        <p:attrNameLst>
                                          <p:attrName>style.visibility</p:attrName>
                                        </p:attrNameLst>
                                      </p:cBhvr>
                                      <p:to>
                                        <p:strVal val="visible"/>
                                      </p:to>
                                    </p:set>
                                    <p:anim calcmode="lin" valueType="num">
                                      <p:cBhvr>
                                        <p:cTn id="66" dur="1000" fill="hold"/>
                                        <p:tgtEl>
                                          <p:spTgt spid="89090"/>
                                        </p:tgtEl>
                                        <p:attrNameLst>
                                          <p:attrName>ppt_w</p:attrName>
                                        </p:attrNameLst>
                                      </p:cBhvr>
                                      <p:tavLst>
                                        <p:tav tm="0">
                                          <p:val>
                                            <p:strVal val="#ppt_w*0.70"/>
                                          </p:val>
                                        </p:tav>
                                        <p:tav tm="100000">
                                          <p:val>
                                            <p:strVal val="#ppt_w"/>
                                          </p:val>
                                        </p:tav>
                                      </p:tavLst>
                                    </p:anim>
                                    <p:anim calcmode="lin" valueType="num">
                                      <p:cBhvr>
                                        <p:cTn id="67" dur="1000" fill="hold"/>
                                        <p:tgtEl>
                                          <p:spTgt spid="89090"/>
                                        </p:tgtEl>
                                        <p:attrNameLst>
                                          <p:attrName>ppt_h</p:attrName>
                                        </p:attrNameLst>
                                      </p:cBhvr>
                                      <p:tavLst>
                                        <p:tav tm="0">
                                          <p:val>
                                            <p:strVal val="#ppt_h"/>
                                          </p:val>
                                        </p:tav>
                                        <p:tav tm="100000">
                                          <p:val>
                                            <p:strVal val="#ppt_h"/>
                                          </p:val>
                                        </p:tav>
                                      </p:tavLst>
                                    </p:anim>
                                    <p:animEffect transition="in" filter="fade">
                                      <p:cBhvr>
                                        <p:cTn id="68" dur="1000"/>
                                        <p:tgtEl>
                                          <p:spTgt spid="89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2" grpId="0"/>
      <p:bldP spid="89093" grpId="0"/>
      <p:bldP spid="89094" grpId="0"/>
      <p:bldP spid="89095" grpId="0"/>
      <p:bldP spid="89096" grpId="0"/>
      <p:bldP spid="89097" grpId="0"/>
      <p:bldP spid="89098" grpId="0"/>
      <p:bldP spid="8909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bwMode="auto">
          <a:xfrm>
            <a:off x="4114800" y="2286000"/>
            <a:ext cx="4800600" cy="1143000"/>
          </a:xfrm>
          <a:noFill/>
          <a:ln>
            <a:miter lim="800000"/>
            <a:headEnd/>
            <a:tailEnd/>
          </a:ln>
        </p:spPr>
        <p:txBody>
          <a:bodyPr vert="horz" wrap="square" lIns="91440" tIns="45720" rIns="91440" bIns="45720" numCol="1" anchor="t" anchorCtr="0" compatLnSpc="1">
            <a:prstTxWarp prst="textNoShape">
              <a:avLst/>
            </a:prstTxWarp>
          </a:bodyPr>
          <a:lstStyle/>
          <a:p>
            <a:pPr algn="r"/>
            <a:r>
              <a:rPr lang="ar-SA" sz="2800" b="0">
                <a:solidFill>
                  <a:srgbClr val="DFC0FF"/>
                </a:solidFill>
                <a:cs typeface="Nazanin" pitchFamily="2" charset="-78"/>
              </a:rPr>
              <a:t>برا</a:t>
            </a:r>
            <a:r>
              <a:rPr lang="fa-IR" sz="2800" b="0">
                <a:solidFill>
                  <a:srgbClr val="DFC0FF"/>
                </a:solidFill>
                <a:cs typeface="Nazanin" pitchFamily="2" charset="-78"/>
              </a:rPr>
              <a:t>ی</a:t>
            </a:r>
            <a:r>
              <a:rPr lang="ar-SA" sz="2800" b="0">
                <a:solidFill>
                  <a:srgbClr val="DFC0FF"/>
                </a:solidFill>
                <a:cs typeface="Nazanin" pitchFamily="2" charset="-78"/>
              </a:rPr>
              <a:t> ماساژ پايين آرواره ها</a:t>
            </a:r>
            <a:r>
              <a:rPr lang="fa-IR" sz="2800" b="0">
                <a:solidFill>
                  <a:srgbClr val="DFC0FF"/>
                </a:solidFill>
                <a:cs typeface="Nazanin" pitchFamily="2" charset="-78"/>
              </a:rPr>
              <a:t>ی</a:t>
            </a:r>
            <a:r>
              <a:rPr lang="ar-SA" sz="2800" b="0">
                <a:solidFill>
                  <a:srgbClr val="DFC0FF"/>
                </a:solidFill>
                <a:cs typeface="Nazanin" pitchFamily="2" charset="-78"/>
              </a:rPr>
              <a:t> كودك دقيقا از همان روش استفاده م</a:t>
            </a:r>
            <a:r>
              <a:rPr lang="fa-IR" sz="2800" b="0">
                <a:solidFill>
                  <a:srgbClr val="DFC0FF"/>
                </a:solidFill>
                <a:cs typeface="Nazanin" pitchFamily="2" charset="-78"/>
              </a:rPr>
              <a:t>ی</a:t>
            </a:r>
            <a:r>
              <a:rPr lang="ar-SA" sz="2800" b="0">
                <a:solidFill>
                  <a:srgbClr val="DFC0FF"/>
                </a:solidFill>
                <a:cs typeface="Nazanin" pitchFamily="2" charset="-78"/>
              </a:rPr>
              <a:t> كنيم با اين تفاوت كه نقطه شروع حركت اين بار بالا</a:t>
            </a:r>
            <a:r>
              <a:rPr lang="fa-IR" sz="2800" b="0">
                <a:solidFill>
                  <a:srgbClr val="DFC0FF"/>
                </a:solidFill>
                <a:cs typeface="Nazanin" pitchFamily="2" charset="-78"/>
              </a:rPr>
              <a:t>ی</a:t>
            </a:r>
            <a:r>
              <a:rPr lang="ar-SA" sz="2800" b="0">
                <a:solidFill>
                  <a:srgbClr val="DFC0FF"/>
                </a:solidFill>
                <a:cs typeface="Nazanin" pitchFamily="2" charset="-78"/>
              </a:rPr>
              <a:t> چانه كودك و درست زير لب ها</a:t>
            </a:r>
            <a:r>
              <a:rPr lang="fa-IR" sz="2800" b="0">
                <a:solidFill>
                  <a:srgbClr val="DFC0FF"/>
                </a:solidFill>
                <a:cs typeface="Nazanin" pitchFamily="2" charset="-78"/>
              </a:rPr>
              <a:t>ی</a:t>
            </a:r>
            <a:r>
              <a:rPr lang="ar-SA" sz="2800" b="0">
                <a:solidFill>
                  <a:srgbClr val="DFC0FF"/>
                </a:solidFill>
                <a:cs typeface="Nazanin" pitchFamily="2" charset="-78"/>
              </a:rPr>
              <a:t> اوست.</a:t>
            </a:r>
            <a:endParaRPr lang="en-US" sz="2800" b="0">
              <a:solidFill>
                <a:srgbClr val="DFC0FF"/>
              </a:solidFill>
              <a:cs typeface="Nazanin" pitchFamily="2" charset="-78"/>
            </a:endParaRPr>
          </a:p>
        </p:txBody>
      </p:sp>
      <p:pic>
        <p:nvPicPr>
          <p:cNvPr id="93188" name="Picture 4" descr="6"/>
          <p:cNvPicPr>
            <a:picLocks noChangeAspect="1" noChangeArrowheads="1"/>
          </p:cNvPicPr>
          <p:nvPr/>
        </p:nvPicPr>
        <p:blipFill>
          <a:blip r:embed="rId2" cstate="print"/>
          <a:srcRect/>
          <a:stretch>
            <a:fillRect/>
          </a:stretch>
        </p:blipFill>
        <p:spPr bwMode="auto">
          <a:xfrm>
            <a:off x="609600" y="1447800"/>
            <a:ext cx="3246438" cy="39624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93188"/>
                                        </p:tgtEl>
                                        <p:attrNameLst>
                                          <p:attrName>style.visibility</p:attrName>
                                        </p:attrNameLst>
                                      </p:cBhvr>
                                      <p:to>
                                        <p:strVal val="visible"/>
                                      </p:to>
                                    </p:set>
                                    <p:anim calcmode="lin" valueType="num">
                                      <p:cBhvr>
                                        <p:cTn id="7" dur="500" fill="hold"/>
                                        <p:tgtEl>
                                          <p:spTgt spid="93188"/>
                                        </p:tgtEl>
                                        <p:attrNameLst>
                                          <p:attrName>ppt_w</p:attrName>
                                        </p:attrNameLst>
                                      </p:cBhvr>
                                      <p:tavLst>
                                        <p:tav tm="0">
                                          <p:val>
                                            <p:fltVal val="0"/>
                                          </p:val>
                                        </p:tav>
                                        <p:tav tm="100000">
                                          <p:val>
                                            <p:strVal val="#ppt_w"/>
                                          </p:val>
                                        </p:tav>
                                      </p:tavLst>
                                    </p:anim>
                                    <p:anim calcmode="lin" valueType="num">
                                      <p:cBhvr>
                                        <p:cTn id="8" dur="500" fill="hold"/>
                                        <p:tgtEl>
                                          <p:spTgt spid="93188"/>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93186"/>
                                        </p:tgtEl>
                                        <p:attrNameLst>
                                          <p:attrName>style.visibility</p:attrName>
                                        </p:attrNameLst>
                                      </p:cBhvr>
                                      <p:to>
                                        <p:strVal val="visible"/>
                                      </p:to>
                                    </p:set>
                                    <p:animEffect transition="in" filter="wipe(down)">
                                      <p:cBhvr>
                                        <p:cTn id="13" dur="500"/>
                                        <p:tgtEl>
                                          <p:spTgt spid="93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bwMode="auto">
          <a:xfrm>
            <a:off x="3048000" y="3810000"/>
            <a:ext cx="6096000" cy="914400"/>
          </a:xfrm>
          <a:noFill/>
          <a:ln>
            <a:miter lim="800000"/>
            <a:headEnd/>
            <a:tailEnd/>
          </a:ln>
        </p:spPr>
        <p:txBody>
          <a:bodyPr vert="horz" wrap="none" lIns="92075" tIns="46038" rIns="92075" bIns="46038" numCol="1" anchor="ctr" anchorCtr="0" compatLnSpc="1">
            <a:prstTxWarp prst="textNoShape">
              <a:avLst/>
            </a:prstTxWarp>
          </a:bodyPr>
          <a:lstStyle/>
          <a:p>
            <a:pPr algn="r"/>
            <a:r>
              <a:rPr lang="en-US" altLang="en-US" sz="2800" b="0">
                <a:solidFill>
                  <a:srgbClr val="DFC0FF"/>
                </a:solidFill>
                <a:cs typeface="Nazanin" pitchFamily="2" charset="-78"/>
              </a:rPr>
              <a:t>.</a:t>
            </a:r>
            <a:r>
              <a:rPr lang="ar-SA" altLang="en-US" sz="2800" b="0">
                <a:solidFill>
                  <a:srgbClr val="DFC0FF"/>
                </a:solidFill>
                <a:cs typeface="Nazanin" pitchFamily="2" charset="-78"/>
              </a:rPr>
              <a:t>از كپل شروع كنيد و به سمت شانه ها برويد</a:t>
            </a:r>
            <a:endParaRPr lang="en-US" altLang="en-US" sz="2800" b="0">
              <a:solidFill>
                <a:srgbClr val="DFC0FF"/>
              </a:solidFill>
              <a:cs typeface="Nazanin" pitchFamily="2" charset="-78"/>
            </a:endParaRPr>
          </a:p>
        </p:txBody>
      </p:sp>
      <p:sp>
        <p:nvSpPr>
          <p:cNvPr id="90115" name="Rectangle 3"/>
          <p:cNvSpPr>
            <a:spLocks noChangeArrowheads="1"/>
          </p:cNvSpPr>
          <p:nvPr/>
        </p:nvSpPr>
        <p:spPr bwMode="auto">
          <a:xfrm>
            <a:off x="5486400" y="228600"/>
            <a:ext cx="3657600" cy="641350"/>
          </a:xfrm>
          <a:prstGeom prst="rect">
            <a:avLst/>
          </a:prstGeom>
          <a:noFill/>
          <a:ln w="9525">
            <a:noFill/>
            <a:miter lim="800000"/>
            <a:headEnd/>
            <a:tailEnd/>
          </a:ln>
          <a:effectLst/>
        </p:spPr>
        <p:txBody>
          <a:bodyPr lIns="92075" tIns="46038" rIns="92075" bIns="46038" anchor="ctr">
            <a:spAutoFit/>
          </a:bodyPr>
          <a:lstStyle/>
          <a:p>
            <a:pPr algn="r"/>
            <a:r>
              <a:rPr lang="ar-SA" altLang="en-US" sz="3600" b="1">
                <a:solidFill>
                  <a:srgbClr val="CCECFF"/>
                </a:solidFill>
                <a:cs typeface="Nazanin" pitchFamily="2" charset="-78"/>
              </a:rPr>
              <a:t>ماساژ پشت نوزاد</a:t>
            </a:r>
            <a:endParaRPr lang="en-US" altLang="en-US" sz="3600" b="1">
              <a:solidFill>
                <a:srgbClr val="CCECFF"/>
              </a:solidFill>
              <a:cs typeface="Nazanin" pitchFamily="2" charset="-78"/>
            </a:endParaRPr>
          </a:p>
        </p:txBody>
      </p:sp>
      <p:sp>
        <p:nvSpPr>
          <p:cNvPr id="90122" name="Rectangle 10"/>
          <p:cNvSpPr>
            <a:spLocks noChangeArrowheads="1"/>
          </p:cNvSpPr>
          <p:nvPr/>
        </p:nvSpPr>
        <p:spPr bwMode="auto">
          <a:xfrm>
            <a:off x="-323850" y="1066800"/>
            <a:ext cx="1000125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كودك را دمر بخوابانيد. م</a:t>
            </a:r>
            <a:r>
              <a:rPr lang="fa-IR" altLang="en-US" sz="2800">
                <a:solidFill>
                  <a:srgbClr val="DFC0FF"/>
                </a:solidFill>
                <a:cs typeface="Nazanin" pitchFamily="2" charset="-78"/>
              </a:rPr>
              <a:t>ی</a:t>
            </a:r>
            <a:r>
              <a:rPr lang="ar-SA" altLang="en-US" sz="2800">
                <a:solidFill>
                  <a:srgbClr val="DFC0FF"/>
                </a:solidFill>
                <a:cs typeface="Nazanin" pitchFamily="2" charset="-78"/>
              </a:rPr>
              <a:t> توانيد لحافي رو</a:t>
            </a:r>
            <a:r>
              <a:rPr lang="fa-IR" altLang="en-US" sz="2800">
                <a:solidFill>
                  <a:srgbClr val="DFC0FF"/>
                </a:solidFill>
                <a:cs typeface="Nazanin" pitchFamily="2" charset="-78"/>
              </a:rPr>
              <a:t>ی</a:t>
            </a:r>
            <a:r>
              <a:rPr lang="ar-SA" altLang="en-US" sz="2800">
                <a:solidFill>
                  <a:srgbClr val="DFC0FF"/>
                </a:solidFill>
                <a:cs typeface="Nazanin" pitchFamily="2" charset="-78"/>
              </a:rPr>
              <a:t> زمين بيندازيد و سپس كودك را</a:t>
            </a:r>
            <a:endParaRPr lang="en-US" altLang="en-US" sz="2800">
              <a:solidFill>
                <a:srgbClr val="DFC0FF"/>
              </a:solidFill>
              <a:cs typeface="Nazanin" pitchFamily="2" charset="-78"/>
            </a:endParaRPr>
          </a:p>
        </p:txBody>
      </p:sp>
      <p:sp>
        <p:nvSpPr>
          <p:cNvPr id="90123" name="Rectangle 11"/>
          <p:cNvSpPr>
            <a:spLocks noChangeArrowheads="1"/>
          </p:cNvSpPr>
          <p:nvPr/>
        </p:nvSpPr>
        <p:spPr bwMode="auto">
          <a:xfrm>
            <a:off x="1476375" y="1676400"/>
            <a:ext cx="7667625"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رو</a:t>
            </a:r>
            <a:r>
              <a:rPr lang="fa-IR" altLang="en-US" sz="2800">
                <a:solidFill>
                  <a:srgbClr val="DFC0FF"/>
                </a:solidFill>
                <a:cs typeface="Nazanin" pitchFamily="2" charset="-78"/>
              </a:rPr>
              <a:t>ی</a:t>
            </a:r>
            <a:r>
              <a:rPr lang="ar-SA" altLang="en-US" sz="2800">
                <a:solidFill>
                  <a:srgbClr val="DFC0FF"/>
                </a:solidFill>
                <a:cs typeface="Nazanin" pitchFamily="2" charset="-78"/>
              </a:rPr>
              <a:t> آن بخوابانيد يا اينكه او را دمر رو</a:t>
            </a:r>
            <a:r>
              <a:rPr lang="fa-IR" altLang="en-US" sz="2800">
                <a:solidFill>
                  <a:srgbClr val="DFC0FF"/>
                </a:solidFill>
                <a:cs typeface="Nazanin" pitchFamily="2" charset="-78"/>
              </a:rPr>
              <a:t>ی</a:t>
            </a:r>
            <a:r>
              <a:rPr lang="ar-SA" altLang="en-US" sz="2800">
                <a:solidFill>
                  <a:srgbClr val="DFC0FF"/>
                </a:solidFill>
                <a:cs typeface="Nazanin" pitchFamily="2" charset="-78"/>
              </a:rPr>
              <a:t> رانها</a:t>
            </a:r>
            <a:r>
              <a:rPr lang="fa-IR" altLang="en-US" sz="2800">
                <a:solidFill>
                  <a:srgbClr val="DFC0FF"/>
                </a:solidFill>
                <a:cs typeface="Nazanin" pitchFamily="2" charset="-78"/>
              </a:rPr>
              <a:t>ی</a:t>
            </a:r>
            <a:r>
              <a:rPr lang="ar-SA" altLang="en-US" sz="2800">
                <a:solidFill>
                  <a:srgbClr val="DFC0FF"/>
                </a:solidFill>
                <a:cs typeface="Nazanin" pitchFamily="2" charset="-78"/>
              </a:rPr>
              <a:t> خود قرار دهيد</a:t>
            </a:r>
            <a:endParaRPr lang="en-US" altLang="en-US" sz="2800">
              <a:solidFill>
                <a:srgbClr val="DFC0FF"/>
              </a:solidFill>
              <a:cs typeface="Nazanin" pitchFamily="2" charset="-78"/>
            </a:endParaRPr>
          </a:p>
        </p:txBody>
      </p:sp>
      <p:sp>
        <p:nvSpPr>
          <p:cNvPr id="90125" name="Rectangle 13"/>
          <p:cNvSpPr>
            <a:spLocks noChangeArrowheads="1"/>
          </p:cNvSpPr>
          <p:nvPr/>
        </p:nvSpPr>
        <p:spPr bwMode="auto">
          <a:xfrm>
            <a:off x="2209800" y="2708275"/>
            <a:ext cx="693420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ماساژ را از پهلو ها شروع كنيد. كف هر دو دست خود را</a:t>
            </a:r>
            <a:endParaRPr lang="en-US" altLang="en-US" sz="2800">
              <a:solidFill>
                <a:srgbClr val="DFC0FF"/>
              </a:solidFill>
              <a:cs typeface="Nazanin" pitchFamily="2" charset="-78"/>
            </a:endParaRPr>
          </a:p>
        </p:txBody>
      </p:sp>
      <p:sp>
        <p:nvSpPr>
          <p:cNvPr id="90126" name="Rectangle 14"/>
          <p:cNvSpPr>
            <a:spLocks noChangeArrowheads="1"/>
          </p:cNvSpPr>
          <p:nvPr/>
        </p:nvSpPr>
        <p:spPr bwMode="auto">
          <a:xfrm>
            <a:off x="2627313" y="3429000"/>
            <a:ext cx="6745287"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رو</a:t>
            </a:r>
            <a:r>
              <a:rPr lang="fa-IR" altLang="en-US" sz="2800">
                <a:solidFill>
                  <a:srgbClr val="DFC0FF"/>
                </a:solidFill>
                <a:cs typeface="Nazanin" pitchFamily="2" charset="-78"/>
              </a:rPr>
              <a:t>ی</a:t>
            </a:r>
            <a:r>
              <a:rPr lang="ar-SA" altLang="en-US" sz="2800">
                <a:solidFill>
                  <a:srgbClr val="DFC0FF"/>
                </a:solidFill>
                <a:cs typeface="Nazanin" pitchFamily="2" charset="-78"/>
              </a:rPr>
              <a:t> پشت كودك قرار دهيد و در جهت مخالف يكديگر</a:t>
            </a:r>
            <a:endParaRPr lang="en-US" altLang="en-US" sz="1400" b="1">
              <a:solidFill>
                <a:srgbClr val="DFC0FF"/>
              </a:solidFill>
              <a:cs typeface="Nazanin" pitchFamily="2" charset="-78"/>
            </a:endParaRPr>
          </a:p>
        </p:txBody>
      </p:sp>
      <p:pic>
        <p:nvPicPr>
          <p:cNvPr id="90128" name="Picture 16" descr="massage07_small"/>
          <p:cNvPicPr>
            <a:picLocks noChangeAspect="1" noChangeArrowheads="1"/>
          </p:cNvPicPr>
          <p:nvPr/>
        </p:nvPicPr>
        <p:blipFill>
          <a:blip r:embed="rId2" cstate="print"/>
          <a:srcRect/>
          <a:stretch>
            <a:fillRect/>
          </a:stretch>
        </p:blipFill>
        <p:spPr bwMode="auto">
          <a:xfrm>
            <a:off x="250825" y="3429000"/>
            <a:ext cx="2514600" cy="32004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90115"/>
                                        </p:tgtEl>
                                        <p:attrNameLst>
                                          <p:attrName>style.visibility</p:attrName>
                                        </p:attrNameLst>
                                      </p:cBhvr>
                                      <p:to>
                                        <p:strVal val="visible"/>
                                      </p:to>
                                    </p:set>
                                    <p:anim calcmode="lin" valueType="num">
                                      <p:cBhvr>
                                        <p:cTn id="7" dur="1000" fill="hold"/>
                                        <p:tgtEl>
                                          <p:spTgt spid="9011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90115"/>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90115"/>
                                        </p:tgtEl>
                                        <p:attrNameLst>
                                          <p:attrName>ppt_y</p:attrName>
                                        </p:attrNameLst>
                                      </p:cBhvr>
                                      <p:tavLst>
                                        <p:tav tm="0">
                                          <p:val>
                                            <p:strVal val="#ppt_y"/>
                                          </p:val>
                                        </p:tav>
                                        <p:tav tm="100000">
                                          <p:val>
                                            <p:strVal val="#ppt_y"/>
                                          </p:val>
                                        </p:tav>
                                      </p:tavLst>
                                    </p:anim>
                                    <p:animEffect transition="in" filter="fade">
                                      <p:cBhvr>
                                        <p:cTn id="10" dur="1000"/>
                                        <p:tgtEl>
                                          <p:spTgt spid="90115"/>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1" nodeType="clickEffect">
                                  <p:stCondLst>
                                    <p:cond delay="0"/>
                                  </p:stCondLst>
                                  <p:childTnLst>
                                    <p:set>
                                      <p:cBhvr>
                                        <p:cTn id="14" dur="1" fill="hold">
                                          <p:stCondLst>
                                            <p:cond delay="0"/>
                                          </p:stCondLst>
                                        </p:cTn>
                                        <p:tgtEl>
                                          <p:spTgt spid="90115"/>
                                        </p:tgtEl>
                                        <p:attrNameLst>
                                          <p:attrName>style.visibility</p:attrName>
                                        </p:attrNameLst>
                                      </p:cBhvr>
                                      <p:to>
                                        <p:strVal val="visible"/>
                                      </p:to>
                                    </p:set>
                                    <p:anim calcmode="lin" valueType="num">
                                      <p:cBhvr>
                                        <p:cTn id="15" dur="500" fill="hold"/>
                                        <p:tgtEl>
                                          <p:spTgt spid="90115"/>
                                        </p:tgtEl>
                                        <p:attrNameLst>
                                          <p:attrName>ppt_w</p:attrName>
                                        </p:attrNameLst>
                                      </p:cBhvr>
                                      <p:tavLst>
                                        <p:tav tm="0">
                                          <p:val>
                                            <p:fltVal val="0"/>
                                          </p:val>
                                        </p:tav>
                                        <p:tav tm="100000">
                                          <p:val>
                                            <p:strVal val="#ppt_w"/>
                                          </p:val>
                                        </p:tav>
                                      </p:tavLst>
                                    </p:anim>
                                    <p:anim calcmode="lin" valueType="num">
                                      <p:cBhvr>
                                        <p:cTn id="16" dur="500" fill="hold"/>
                                        <p:tgtEl>
                                          <p:spTgt spid="90115"/>
                                        </p:tgtEl>
                                        <p:attrNameLst>
                                          <p:attrName>ppt_h</p:attrName>
                                        </p:attrNameLst>
                                      </p:cBhvr>
                                      <p:tavLst>
                                        <p:tav tm="0">
                                          <p:val>
                                            <p:fltVal val="0"/>
                                          </p:val>
                                        </p:tav>
                                        <p:tav tm="100000">
                                          <p:val>
                                            <p:strVal val="#ppt_h"/>
                                          </p:val>
                                        </p:tav>
                                      </p:tavLst>
                                    </p:anim>
                                    <p:anim calcmode="lin" valueType="num">
                                      <p:cBhvr>
                                        <p:cTn id="17" dur="500" fill="hold"/>
                                        <p:tgtEl>
                                          <p:spTgt spid="90115"/>
                                        </p:tgtEl>
                                        <p:attrNameLst>
                                          <p:attrName>style.rotation</p:attrName>
                                        </p:attrNameLst>
                                      </p:cBhvr>
                                      <p:tavLst>
                                        <p:tav tm="0">
                                          <p:val>
                                            <p:fltVal val="360"/>
                                          </p:val>
                                        </p:tav>
                                        <p:tav tm="100000">
                                          <p:val>
                                            <p:fltVal val="0"/>
                                          </p:val>
                                        </p:tav>
                                      </p:tavLst>
                                    </p:anim>
                                    <p:animEffect transition="in" filter="fade">
                                      <p:cBhvr>
                                        <p:cTn id="18" dur="500"/>
                                        <p:tgtEl>
                                          <p:spTgt spid="90115"/>
                                        </p:tgtEl>
                                      </p:cBhvr>
                                    </p:animEffect>
                                  </p:childTnLst>
                                </p:cTn>
                              </p:par>
                              <p:par>
                                <p:cTn id="19" presetID="49" presetClass="entr" presetSubtype="0" decel="100000" fill="hold" grpId="0" nodeType="withEffect">
                                  <p:stCondLst>
                                    <p:cond delay="0"/>
                                  </p:stCondLst>
                                  <p:childTnLst>
                                    <p:set>
                                      <p:cBhvr>
                                        <p:cTn id="20" dur="1" fill="hold">
                                          <p:stCondLst>
                                            <p:cond delay="0"/>
                                          </p:stCondLst>
                                        </p:cTn>
                                        <p:tgtEl>
                                          <p:spTgt spid="90122"/>
                                        </p:tgtEl>
                                        <p:attrNameLst>
                                          <p:attrName>style.visibility</p:attrName>
                                        </p:attrNameLst>
                                      </p:cBhvr>
                                      <p:to>
                                        <p:strVal val="visible"/>
                                      </p:to>
                                    </p:set>
                                    <p:anim calcmode="lin" valueType="num">
                                      <p:cBhvr>
                                        <p:cTn id="21" dur="500" fill="hold"/>
                                        <p:tgtEl>
                                          <p:spTgt spid="90122"/>
                                        </p:tgtEl>
                                        <p:attrNameLst>
                                          <p:attrName>ppt_w</p:attrName>
                                        </p:attrNameLst>
                                      </p:cBhvr>
                                      <p:tavLst>
                                        <p:tav tm="0">
                                          <p:val>
                                            <p:fltVal val="0"/>
                                          </p:val>
                                        </p:tav>
                                        <p:tav tm="100000">
                                          <p:val>
                                            <p:strVal val="#ppt_w"/>
                                          </p:val>
                                        </p:tav>
                                      </p:tavLst>
                                    </p:anim>
                                    <p:anim calcmode="lin" valueType="num">
                                      <p:cBhvr>
                                        <p:cTn id="22" dur="500" fill="hold"/>
                                        <p:tgtEl>
                                          <p:spTgt spid="90122"/>
                                        </p:tgtEl>
                                        <p:attrNameLst>
                                          <p:attrName>ppt_h</p:attrName>
                                        </p:attrNameLst>
                                      </p:cBhvr>
                                      <p:tavLst>
                                        <p:tav tm="0">
                                          <p:val>
                                            <p:fltVal val="0"/>
                                          </p:val>
                                        </p:tav>
                                        <p:tav tm="100000">
                                          <p:val>
                                            <p:strVal val="#ppt_h"/>
                                          </p:val>
                                        </p:tav>
                                      </p:tavLst>
                                    </p:anim>
                                    <p:anim calcmode="lin" valueType="num">
                                      <p:cBhvr>
                                        <p:cTn id="23" dur="500" fill="hold"/>
                                        <p:tgtEl>
                                          <p:spTgt spid="90122"/>
                                        </p:tgtEl>
                                        <p:attrNameLst>
                                          <p:attrName>style.rotation</p:attrName>
                                        </p:attrNameLst>
                                      </p:cBhvr>
                                      <p:tavLst>
                                        <p:tav tm="0">
                                          <p:val>
                                            <p:fltVal val="360"/>
                                          </p:val>
                                        </p:tav>
                                        <p:tav tm="100000">
                                          <p:val>
                                            <p:fltVal val="0"/>
                                          </p:val>
                                        </p:tav>
                                      </p:tavLst>
                                    </p:anim>
                                    <p:animEffect transition="in" filter="fade">
                                      <p:cBhvr>
                                        <p:cTn id="24" dur="500"/>
                                        <p:tgtEl>
                                          <p:spTgt spid="90122"/>
                                        </p:tgtEl>
                                      </p:cBhvr>
                                    </p:animEffect>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1" nodeType="clickEffect">
                                  <p:stCondLst>
                                    <p:cond delay="0"/>
                                  </p:stCondLst>
                                  <p:childTnLst>
                                    <p:set>
                                      <p:cBhvr>
                                        <p:cTn id="28" dur="1" fill="hold">
                                          <p:stCondLst>
                                            <p:cond delay="0"/>
                                          </p:stCondLst>
                                        </p:cTn>
                                        <p:tgtEl>
                                          <p:spTgt spid="90122"/>
                                        </p:tgtEl>
                                        <p:attrNameLst>
                                          <p:attrName>style.visibility</p:attrName>
                                        </p:attrNameLst>
                                      </p:cBhvr>
                                      <p:to>
                                        <p:strVal val="visible"/>
                                      </p:to>
                                    </p:set>
                                    <p:anim calcmode="lin" valueType="num">
                                      <p:cBhvr>
                                        <p:cTn id="29" dur="1000" fill="hold"/>
                                        <p:tgtEl>
                                          <p:spTgt spid="90122"/>
                                        </p:tgtEl>
                                        <p:attrNameLst>
                                          <p:attrName>ppt_w</p:attrName>
                                        </p:attrNameLst>
                                      </p:cBhvr>
                                      <p:tavLst>
                                        <p:tav tm="0">
                                          <p:val>
                                            <p:fltVal val="0"/>
                                          </p:val>
                                        </p:tav>
                                        <p:tav tm="100000">
                                          <p:val>
                                            <p:strVal val="#ppt_w"/>
                                          </p:val>
                                        </p:tav>
                                      </p:tavLst>
                                    </p:anim>
                                    <p:anim calcmode="lin" valueType="num">
                                      <p:cBhvr>
                                        <p:cTn id="30" dur="1000" fill="hold"/>
                                        <p:tgtEl>
                                          <p:spTgt spid="90122"/>
                                        </p:tgtEl>
                                        <p:attrNameLst>
                                          <p:attrName>ppt_h</p:attrName>
                                        </p:attrNameLst>
                                      </p:cBhvr>
                                      <p:tavLst>
                                        <p:tav tm="0">
                                          <p:val>
                                            <p:fltVal val="0"/>
                                          </p:val>
                                        </p:tav>
                                        <p:tav tm="100000">
                                          <p:val>
                                            <p:strVal val="#ppt_h"/>
                                          </p:val>
                                        </p:tav>
                                      </p:tavLst>
                                    </p:anim>
                                    <p:anim calcmode="lin" valueType="num">
                                      <p:cBhvr>
                                        <p:cTn id="31" dur="1000" fill="hold"/>
                                        <p:tgtEl>
                                          <p:spTgt spid="90122"/>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901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grpId="0" nodeType="clickEffect">
                                  <p:stCondLst>
                                    <p:cond delay="0"/>
                                  </p:stCondLst>
                                  <p:childTnLst>
                                    <p:set>
                                      <p:cBhvr>
                                        <p:cTn id="36" dur="1" fill="hold">
                                          <p:stCondLst>
                                            <p:cond delay="0"/>
                                          </p:stCondLst>
                                        </p:cTn>
                                        <p:tgtEl>
                                          <p:spTgt spid="90123"/>
                                        </p:tgtEl>
                                        <p:attrNameLst>
                                          <p:attrName>style.visibility</p:attrName>
                                        </p:attrNameLst>
                                      </p:cBhvr>
                                      <p:to>
                                        <p:strVal val="visible"/>
                                      </p:to>
                                    </p:set>
                                    <p:anim calcmode="lin" valueType="num">
                                      <p:cBhvr>
                                        <p:cTn id="37" dur="1000" fill="hold"/>
                                        <p:tgtEl>
                                          <p:spTgt spid="90123"/>
                                        </p:tgtEl>
                                        <p:attrNameLst>
                                          <p:attrName>ppt_w</p:attrName>
                                        </p:attrNameLst>
                                      </p:cBhvr>
                                      <p:tavLst>
                                        <p:tav tm="0">
                                          <p:val>
                                            <p:fltVal val="0"/>
                                          </p:val>
                                        </p:tav>
                                        <p:tav tm="100000">
                                          <p:val>
                                            <p:strVal val="#ppt_w"/>
                                          </p:val>
                                        </p:tav>
                                      </p:tavLst>
                                    </p:anim>
                                    <p:anim calcmode="lin" valueType="num">
                                      <p:cBhvr>
                                        <p:cTn id="38" dur="1000" fill="hold"/>
                                        <p:tgtEl>
                                          <p:spTgt spid="90123"/>
                                        </p:tgtEl>
                                        <p:attrNameLst>
                                          <p:attrName>ppt_h</p:attrName>
                                        </p:attrNameLst>
                                      </p:cBhvr>
                                      <p:tavLst>
                                        <p:tav tm="0">
                                          <p:val>
                                            <p:fltVal val="0"/>
                                          </p:val>
                                        </p:tav>
                                        <p:tav tm="100000">
                                          <p:val>
                                            <p:strVal val="#ppt_h"/>
                                          </p:val>
                                        </p:tav>
                                      </p:tavLst>
                                    </p:anim>
                                    <p:anim calcmode="lin" valueType="num">
                                      <p:cBhvr>
                                        <p:cTn id="39" dur="1000" fill="hold"/>
                                        <p:tgtEl>
                                          <p:spTgt spid="90123"/>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901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90128"/>
                                        </p:tgtEl>
                                        <p:attrNameLst>
                                          <p:attrName>style.visibility</p:attrName>
                                        </p:attrNameLst>
                                      </p:cBhvr>
                                      <p:to>
                                        <p:strVal val="visible"/>
                                      </p:to>
                                    </p:set>
                                    <p:animEffect transition="in" filter="circle(in)">
                                      <p:cBhvr>
                                        <p:cTn id="45" dur="2000"/>
                                        <p:tgtEl>
                                          <p:spTgt spid="90128"/>
                                        </p:tgtEl>
                                      </p:cBhvr>
                                    </p:animEffect>
                                  </p:childTnLst>
                                </p:cTn>
                              </p:par>
                            </p:childTnLst>
                          </p:cTn>
                        </p:par>
                      </p:childTnLst>
                    </p:cTn>
                  </p:par>
                  <p:par>
                    <p:cTn id="46" fill="hold">
                      <p:stCondLst>
                        <p:cond delay="indefinite"/>
                      </p:stCondLst>
                      <p:childTnLst>
                        <p:par>
                          <p:cTn id="47" fill="hold">
                            <p:stCondLst>
                              <p:cond delay="0"/>
                            </p:stCondLst>
                            <p:childTnLst>
                              <p:par>
                                <p:cTn id="48" presetID="15" presetClass="entr" presetSubtype="0" fill="hold" grpId="0" nodeType="clickEffect">
                                  <p:stCondLst>
                                    <p:cond delay="0"/>
                                  </p:stCondLst>
                                  <p:childTnLst>
                                    <p:set>
                                      <p:cBhvr>
                                        <p:cTn id="49" dur="1" fill="hold">
                                          <p:stCondLst>
                                            <p:cond delay="0"/>
                                          </p:stCondLst>
                                        </p:cTn>
                                        <p:tgtEl>
                                          <p:spTgt spid="90125"/>
                                        </p:tgtEl>
                                        <p:attrNameLst>
                                          <p:attrName>style.visibility</p:attrName>
                                        </p:attrNameLst>
                                      </p:cBhvr>
                                      <p:to>
                                        <p:strVal val="visible"/>
                                      </p:to>
                                    </p:set>
                                    <p:anim calcmode="lin" valueType="num">
                                      <p:cBhvr>
                                        <p:cTn id="50" dur="1000" fill="hold"/>
                                        <p:tgtEl>
                                          <p:spTgt spid="90125"/>
                                        </p:tgtEl>
                                        <p:attrNameLst>
                                          <p:attrName>ppt_w</p:attrName>
                                        </p:attrNameLst>
                                      </p:cBhvr>
                                      <p:tavLst>
                                        <p:tav tm="0">
                                          <p:val>
                                            <p:fltVal val="0"/>
                                          </p:val>
                                        </p:tav>
                                        <p:tav tm="100000">
                                          <p:val>
                                            <p:strVal val="#ppt_w"/>
                                          </p:val>
                                        </p:tav>
                                      </p:tavLst>
                                    </p:anim>
                                    <p:anim calcmode="lin" valueType="num">
                                      <p:cBhvr>
                                        <p:cTn id="51" dur="1000" fill="hold"/>
                                        <p:tgtEl>
                                          <p:spTgt spid="90125"/>
                                        </p:tgtEl>
                                        <p:attrNameLst>
                                          <p:attrName>ppt_h</p:attrName>
                                        </p:attrNameLst>
                                      </p:cBhvr>
                                      <p:tavLst>
                                        <p:tav tm="0">
                                          <p:val>
                                            <p:fltVal val="0"/>
                                          </p:val>
                                        </p:tav>
                                        <p:tav tm="100000">
                                          <p:val>
                                            <p:strVal val="#ppt_h"/>
                                          </p:val>
                                        </p:tav>
                                      </p:tavLst>
                                    </p:anim>
                                    <p:anim calcmode="lin" valueType="num">
                                      <p:cBhvr>
                                        <p:cTn id="52" dur="1000" fill="hold"/>
                                        <p:tgtEl>
                                          <p:spTgt spid="90125"/>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9012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4" fill="hold">
                      <p:stCondLst>
                        <p:cond delay="indefinite"/>
                      </p:stCondLst>
                      <p:childTnLst>
                        <p:par>
                          <p:cTn id="55" fill="hold">
                            <p:stCondLst>
                              <p:cond delay="0"/>
                            </p:stCondLst>
                            <p:childTnLst>
                              <p:par>
                                <p:cTn id="56" presetID="15" presetClass="entr" presetSubtype="0" fill="hold" grpId="0" nodeType="clickEffect">
                                  <p:stCondLst>
                                    <p:cond delay="0"/>
                                  </p:stCondLst>
                                  <p:childTnLst>
                                    <p:set>
                                      <p:cBhvr>
                                        <p:cTn id="57" dur="1" fill="hold">
                                          <p:stCondLst>
                                            <p:cond delay="0"/>
                                          </p:stCondLst>
                                        </p:cTn>
                                        <p:tgtEl>
                                          <p:spTgt spid="90126"/>
                                        </p:tgtEl>
                                        <p:attrNameLst>
                                          <p:attrName>style.visibility</p:attrName>
                                        </p:attrNameLst>
                                      </p:cBhvr>
                                      <p:to>
                                        <p:strVal val="visible"/>
                                      </p:to>
                                    </p:set>
                                    <p:anim calcmode="lin" valueType="num">
                                      <p:cBhvr>
                                        <p:cTn id="58" dur="1000" fill="hold"/>
                                        <p:tgtEl>
                                          <p:spTgt spid="90126"/>
                                        </p:tgtEl>
                                        <p:attrNameLst>
                                          <p:attrName>ppt_w</p:attrName>
                                        </p:attrNameLst>
                                      </p:cBhvr>
                                      <p:tavLst>
                                        <p:tav tm="0">
                                          <p:val>
                                            <p:fltVal val="0"/>
                                          </p:val>
                                        </p:tav>
                                        <p:tav tm="100000">
                                          <p:val>
                                            <p:strVal val="#ppt_w"/>
                                          </p:val>
                                        </p:tav>
                                      </p:tavLst>
                                    </p:anim>
                                    <p:anim calcmode="lin" valueType="num">
                                      <p:cBhvr>
                                        <p:cTn id="59" dur="1000" fill="hold"/>
                                        <p:tgtEl>
                                          <p:spTgt spid="90126"/>
                                        </p:tgtEl>
                                        <p:attrNameLst>
                                          <p:attrName>ppt_h</p:attrName>
                                        </p:attrNameLst>
                                      </p:cBhvr>
                                      <p:tavLst>
                                        <p:tav tm="0">
                                          <p:val>
                                            <p:fltVal val="0"/>
                                          </p:val>
                                        </p:tav>
                                        <p:tav tm="100000">
                                          <p:val>
                                            <p:strVal val="#ppt_h"/>
                                          </p:val>
                                        </p:tav>
                                      </p:tavLst>
                                    </p:anim>
                                    <p:anim calcmode="lin" valueType="num">
                                      <p:cBhvr>
                                        <p:cTn id="60" dur="1000" fill="hold"/>
                                        <p:tgtEl>
                                          <p:spTgt spid="90126"/>
                                        </p:tgtEl>
                                        <p:attrNameLst>
                                          <p:attrName>ppt_x</p:attrName>
                                        </p:attrNameLst>
                                      </p:cBhvr>
                                      <p:tavLst>
                                        <p:tav tm="0" fmla="#ppt_x+(cos(-2*pi*(1-$))*-#ppt_x-sin(-2*pi*(1-$))*(1-#ppt_y))*(1-$)">
                                          <p:val>
                                            <p:fltVal val="0"/>
                                          </p:val>
                                        </p:tav>
                                        <p:tav tm="100000">
                                          <p:val>
                                            <p:fltVal val="1"/>
                                          </p:val>
                                        </p:tav>
                                      </p:tavLst>
                                    </p:anim>
                                    <p:anim calcmode="lin" valueType="num">
                                      <p:cBhvr>
                                        <p:cTn id="61" dur="1000" fill="hold"/>
                                        <p:tgtEl>
                                          <p:spTgt spid="9012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2" fill="hold">
                      <p:stCondLst>
                        <p:cond delay="indefinite"/>
                      </p:stCondLst>
                      <p:childTnLst>
                        <p:par>
                          <p:cTn id="63" fill="hold">
                            <p:stCondLst>
                              <p:cond delay="0"/>
                            </p:stCondLst>
                            <p:childTnLst>
                              <p:par>
                                <p:cTn id="64" presetID="15" presetClass="entr" presetSubtype="0" fill="hold" grpId="0" nodeType="clickEffect">
                                  <p:stCondLst>
                                    <p:cond delay="0"/>
                                  </p:stCondLst>
                                  <p:childTnLst>
                                    <p:set>
                                      <p:cBhvr>
                                        <p:cTn id="65" dur="1" fill="hold">
                                          <p:stCondLst>
                                            <p:cond delay="0"/>
                                          </p:stCondLst>
                                        </p:cTn>
                                        <p:tgtEl>
                                          <p:spTgt spid="90114"/>
                                        </p:tgtEl>
                                        <p:attrNameLst>
                                          <p:attrName>style.visibility</p:attrName>
                                        </p:attrNameLst>
                                      </p:cBhvr>
                                      <p:to>
                                        <p:strVal val="visible"/>
                                      </p:to>
                                    </p:set>
                                    <p:anim calcmode="lin" valueType="num">
                                      <p:cBhvr>
                                        <p:cTn id="66" dur="1000" fill="hold"/>
                                        <p:tgtEl>
                                          <p:spTgt spid="90114"/>
                                        </p:tgtEl>
                                        <p:attrNameLst>
                                          <p:attrName>ppt_w</p:attrName>
                                        </p:attrNameLst>
                                      </p:cBhvr>
                                      <p:tavLst>
                                        <p:tav tm="0">
                                          <p:val>
                                            <p:fltVal val="0"/>
                                          </p:val>
                                        </p:tav>
                                        <p:tav tm="100000">
                                          <p:val>
                                            <p:strVal val="#ppt_w"/>
                                          </p:val>
                                        </p:tav>
                                      </p:tavLst>
                                    </p:anim>
                                    <p:anim calcmode="lin" valueType="num">
                                      <p:cBhvr>
                                        <p:cTn id="67" dur="1000" fill="hold"/>
                                        <p:tgtEl>
                                          <p:spTgt spid="90114"/>
                                        </p:tgtEl>
                                        <p:attrNameLst>
                                          <p:attrName>ppt_h</p:attrName>
                                        </p:attrNameLst>
                                      </p:cBhvr>
                                      <p:tavLst>
                                        <p:tav tm="0">
                                          <p:val>
                                            <p:fltVal val="0"/>
                                          </p:val>
                                        </p:tav>
                                        <p:tav tm="100000">
                                          <p:val>
                                            <p:strVal val="#ppt_h"/>
                                          </p:val>
                                        </p:tav>
                                      </p:tavLst>
                                    </p:anim>
                                    <p:anim calcmode="lin" valueType="num">
                                      <p:cBhvr>
                                        <p:cTn id="68" dur="1000" fill="hold"/>
                                        <p:tgtEl>
                                          <p:spTgt spid="90114"/>
                                        </p:tgtEl>
                                        <p:attrNameLst>
                                          <p:attrName>ppt_x</p:attrName>
                                        </p:attrNameLst>
                                      </p:cBhvr>
                                      <p:tavLst>
                                        <p:tav tm="0" fmla="#ppt_x+(cos(-2*pi*(1-$))*-#ppt_x-sin(-2*pi*(1-$))*(1-#ppt_y))*(1-$)">
                                          <p:val>
                                            <p:fltVal val="0"/>
                                          </p:val>
                                        </p:tav>
                                        <p:tav tm="100000">
                                          <p:val>
                                            <p:fltVal val="1"/>
                                          </p:val>
                                        </p:tav>
                                      </p:tavLst>
                                    </p:anim>
                                    <p:anim calcmode="lin" valueType="num">
                                      <p:cBhvr>
                                        <p:cTn id="69" dur="1000" fill="hold"/>
                                        <p:tgtEl>
                                          <p:spTgt spid="9011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p:bldP spid="90115" grpId="0"/>
      <p:bldP spid="90115" grpId="1"/>
      <p:bldP spid="90122" grpId="0"/>
      <p:bldP spid="90122" grpId="1"/>
      <p:bldP spid="90123" grpId="0"/>
      <p:bldP spid="90125" grpId="0"/>
      <p:bldP spid="9012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5" name="Rectangle 9"/>
          <p:cNvSpPr>
            <a:spLocks noChangeArrowheads="1"/>
          </p:cNvSpPr>
          <p:nvPr/>
        </p:nvSpPr>
        <p:spPr bwMode="auto">
          <a:xfrm>
            <a:off x="2133600" y="228600"/>
            <a:ext cx="753745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از كپل شروع كنيد به مالش دادن و بالا</a:t>
            </a:r>
            <a:r>
              <a:rPr lang="fa-IR" altLang="en-US" sz="2800">
                <a:solidFill>
                  <a:srgbClr val="DFC0FF"/>
                </a:solidFill>
                <a:cs typeface="Nazanin" pitchFamily="2" charset="-78"/>
              </a:rPr>
              <a:t>ی</a:t>
            </a:r>
            <a:r>
              <a:rPr lang="ar-SA" altLang="en-US" sz="2800">
                <a:solidFill>
                  <a:srgbClr val="DFC0FF"/>
                </a:solidFill>
                <a:cs typeface="Nazanin" pitchFamily="2" charset="-78"/>
              </a:rPr>
              <a:t> پشت و شانه ها</a:t>
            </a:r>
            <a:endParaRPr lang="en-US" altLang="en-US" sz="2800">
              <a:solidFill>
                <a:srgbClr val="DFC0FF"/>
              </a:solidFill>
              <a:cs typeface="Nazanin" pitchFamily="2" charset="-78"/>
            </a:endParaRPr>
          </a:p>
        </p:txBody>
      </p:sp>
      <p:sp>
        <p:nvSpPr>
          <p:cNvPr id="91146" name="Rectangle 10"/>
          <p:cNvSpPr>
            <a:spLocks noChangeArrowheads="1"/>
          </p:cNvSpPr>
          <p:nvPr/>
        </p:nvSpPr>
        <p:spPr bwMode="auto">
          <a:xfrm>
            <a:off x="1752600" y="838200"/>
            <a:ext cx="8183563"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را نيز مالش دهيد و به محل شروع برگرديد بدون آنكه فشار</a:t>
            </a:r>
            <a:endParaRPr lang="en-US" altLang="en-US" sz="2800">
              <a:solidFill>
                <a:srgbClr val="DFC0FF"/>
              </a:solidFill>
              <a:cs typeface="Nazanin" pitchFamily="2" charset="-78"/>
            </a:endParaRPr>
          </a:p>
        </p:txBody>
      </p:sp>
      <p:sp>
        <p:nvSpPr>
          <p:cNvPr id="91147" name="Rectangle 11"/>
          <p:cNvSpPr>
            <a:spLocks noChangeArrowheads="1"/>
          </p:cNvSpPr>
          <p:nvPr/>
        </p:nvSpPr>
        <p:spPr bwMode="auto">
          <a:xfrm>
            <a:off x="5029200" y="1485900"/>
            <a:ext cx="4203700"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زياد</a:t>
            </a:r>
            <a:r>
              <a:rPr lang="fa-IR" altLang="en-US" sz="2800">
                <a:solidFill>
                  <a:srgbClr val="DFC0FF"/>
                </a:solidFill>
                <a:cs typeface="Nazanin" pitchFamily="2" charset="-78"/>
              </a:rPr>
              <a:t>ی</a:t>
            </a:r>
            <a:r>
              <a:rPr lang="ar-SA" altLang="en-US" sz="2800">
                <a:solidFill>
                  <a:srgbClr val="DFC0FF"/>
                </a:solidFill>
                <a:cs typeface="Nazanin" pitchFamily="2" charset="-78"/>
              </a:rPr>
              <a:t> به پشت كودك وارد آوريد</a:t>
            </a:r>
            <a:endParaRPr lang="en-US" altLang="en-US" sz="2800">
              <a:solidFill>
                <a:srgbClr val="DFC0FF"/>
              </a:solidFill>
              <a:cs typeface="Nazanin" pitchFamily="2" charset="-78"/>
            </a:endParaRPr>
          </a:p>
        </p:txBody>
      </p:sp>
      <p:sp>
        <p:nvSpPr>
          <p:cNvPr id="91148" name="Rectangle 12"/>
          <p:cNvSpPr>
            <a:spLocks noChangeArrowheads="1"/>
          </p:cNvSpPr>
          <p:nvPr/>
        </p:nvSpPr>
        <p:spPr bwMode="auto">
          <a:xfrm>
            <a:off x="2124075" y="2895600"/>
            <a:ext cx="7400925"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پشت نوزاد را با انگشتان با حركات چرخش</a:t>
            </a:r>
            <a:r>
              <a:rPr lang="fa-IR" altLang="en-US" sz="2800">
                <a:solidFill>
                  <a:srgbClr val="DFC0FF"/>
                </a:solidFill>
                <a:cs typeface="Nazanin" pitchFamily="2" charset="-78"/>
              </a:rPr>
              <a:t>ی</a:t>
            </a:r>
            <a:r>
              <a:rPr lang="ar-SA" altLang="en-US" sz="2800">
                <a:solidFill>
                  <a:srgbClr val="DFC0FF"/>
                </a:solidFill>
                <a:cs typeface="Nazanin" pitchFamily="2" charset="-78"/>
              </a:rPr>
              <a:t> ماساژ دهيد</a:t>
            </a:r>
            <a:endParaRPr lang="en-US" altLang="en-US" sz="1400" b="1">
              <a:solidFill>
                <a:srgbClr val="DFC0FF"/>
              </a:solidFill>
              <a:cs typeface="Nazanin" pitchFamily="2" charset="-78"/>
            </a:endParaRPr>
          </a:p>
        </p:txBody>
      </p:sp>
      <p:sp>
        <p:nvSpPr>
          <p:cNvPr id="91149" name="Rectangle 13"/>
          <p:cNvSpPr>
            <a:spLocks noChangeArrowheads="1"/>
          </p:cNvSpPr>
          <p:nvPr/>
        </p:nvSpPr>
        <p:spPr bwMode="auto">
          <a:xfrm>
            <a:off x="2700338" y="3475038"/>
            <a:ext cx="6696075" cy="519112"/>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البته نبايد به ستون فقرات نوزاد فشار</a:t>
            </a:r>
            <a:r>
              <a:rPr lang="fa-IR" altLang="en-US" sz="2800">
                <a:solidFill>
                  <a:srgbClr val="DFC0FF"/>
                </a:solidFill>
                <a:cs typeface="Nazanin" pitchFamily="2" charset="-78"/>
              </a:rPr>
              <a:t>ی</a:t>
            </a:r>
            <a:r>
              <a:rPr lang="ar-SA" altLang="en-US" sz="2800">
                <a:solidFill>
                  <a:srgbClr val="DFC0FF"/>
                </a:solidFill>
                <a:cs typeface="Nazanin" pitchFamily="2" charset="-78"/>
              </a:rPr>
              <a:t> وارد كرد بلكه</a:t>
            </a:r>
            <a:endParaRPr lang="en-US" altLang="en-US" sz="2800">
              <a:solidFill>
                <a:srgbClr val="DFC0FF"/>
              </a:solidFill>
              <a:cs typeface="Nazanin" pitchFamily="2" charset="-78"/>
            </a:endParaRPr>
          </a:p>
        </p:txBody>
      </p:sp>
      <p:sp>
        <p:nvSpPr>
          <p:cNvPr id="91150" name="Rectangle 14"/>
          <p:cNvSpPr>
            <a:spLocks noChangeArrowheads="1"/>
          </p:cNvSpPr>
          <p:nvPr/>
        </p:nvSpPr>
        <p:spPr bwMode="auto">
          <a:xfrm>
            <a:off x="2411413" y="4084638"/>
            <a:ext cx="7740650" cy="519112"/>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با حركات آرام و كوچك فقط تا اندازها</a:t>
            </a:r>
            <a:r>
              <a:rPr lang="fa-IR" altLang="en-US" sz="2800">
                <a:solidFill>
                  <a:srgbClr val="DFC0FF"/>
                </a:solidFill>
                <a:cs typeface="Nazanin" pitchFamily="2" charset="-78"/>
              </a:rPr>
              <a:t>ی</a:t>
            </a:r>
            <a:r>
              <a:rPr lang="ar-SA" altLang="en-US" sz="2800">
                <a:solidFill>
                  <a:srgbClr val="DFC0FF"/>
                </a:solidFill>
                <a:cs typeface="Nazanin" pitchFamily="2" charset="-78"/>
              </a:rPr>
              <a:t> كه نوزاد</a:t>
            </a:r>
            <a:endParaRPr lang="en-US" altLang="en-US" sz="2800">
              <a:solidFill>
                <a:srgbClr val="DFC0FF"/>
              </a:solidFill>
              <a:cs typeface="Nazanin" pitchFamily="2" charset="-78"/>
            </a:endParaRPr>
          </a:p>
        </p:txBody>
      </p:sp>
      <p:sp>
        <p:nvSpPr>
          <p:cNvPr id="91151" name="Rectangle 15"/>
          <p:cNvSpPr>
            <a:spLocks noChangeArrowheads="1"/>
          </p:cNvSpPr>
          <p:nvPr/>
        </p:nvSpPr>
        <p:spPr bwMode="auto">
          <a:xfrm>
            <a:off x="4140200" y="4652963"/>
            <a:ext cx="5410200" cy="519112"/>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گرم</a:t>
            </a:r>
            <a:r>
              <a:rPr lang="fa-IR" altLang="en-US" sz="2800">
                <a:solidFill>
                  <a:srgbClr val="DFC0FF"/>
                </a:solidFill>
                <a:cs typeface="Nazanin" pitchFamily="2" charset="-78"/>
              </a:rPr>
              <a:t>ی</a:t>
            </a:r>
            <a:r>
              <a:rPr lang="ar-SA" altLang="en-US" sz="2800">
                <a:solidFill>
                  <a:srgbClr val="DFC0FF"/>
                </a:solidFill>
                <a:cs typeface="Nazanin" pitchFamily="2" charset="-78"/>
              </a:rPr>
              <a:t> انگشتان را حس كند كاف</a:t>
            </a:r>
            <a:r>
              <a:rPr lang="fa-IR" altLang="en-US" sz="2800">
                <a:solidFill>
                  <a:srgbClr val="DFC0FF"/>
                </a:solidFill>
                <a:cs typeface="Nazanin" pitchFamily="2" charset="-78"/>
              </a:rPr>
              <a:t>ی</a:t>
            </a:r>
            <a:r>
              <a:rPr lang="ar-SA" altLang="en-US" sz="2800">
                <a:solidFill>
                  <a:srgbClr val="DFC0FF"/>
                </a:solidFill>
                <a:cs typeface="Nazanin" pitchFamily="2" charset="-78"/>
              </a:rPr>
              <a:t> است</a:t>
            </a:r>
            <a:endParaRPr lang="en-US" altLang="en-US" sz="2800">
              <a:solidFill>
                <a:srgbClr val="DFC0FF"/>
              </a:solidFill>
              <a:cs typeface="Nazanin" pitchFamily="2" charset="-78"/>
            </a:endParaRPr>
          </a:p>
        </p:txBody>
      </p:sp>
      <p:pic>
        <p:nvPicPr>
          <p:cNvPr id="91154" name="Picture 18" descr="MASSAGE7"/>
          <p:cNvPicPr>
            <a:picLocks noChangeAspect="1" noChangeArrowheads="1"/>
          </p:cNvPicPr>
          <p:nvPr/>
        </p:nvPicPr>
        <p:blipFill>
          <a:blip r:embed="rId2" cstate="print"/>
          <a:srcRect/>
          <a:stretch>
            <a:fillRect/>
          </a:stretch>
        </p:blipFill>
        <p:spPr bwMode="auto">
          <a:xfrm>
            <a:off x="250825" y="3573463"/>
            <a:ext cx="2514600" cy="3048000"/>
          </a:xfrm>
          <a:prstGeom prst="rect">
            <a:avLst/>
          </a:prstGeom>
          <a:noFill/>
        </p:spPr>
      </p:pic>
      <p:pic>
        <p:nvPicPr>
          <p:cNvPr id="91158" name="Picture 22" descr="6001_rubBack"/>
          <p:cNvPicPr>
            <a:picLocks noChangeAspect="1" noChangeArrowheads="1"/>
          </p:cNvPicPr>
          <p:nvPr/>
        </p:nvPicPr>
        <p:blipFill>
          <a:blip r:embed="rId3" cstate="print"/>
          <a:srcRect/>
          <a:stretch>
            <a:fillRect/>
          </a:stretch>
        </p:blipFill>
        <p:spPr bwMode="auto">
          <a:xfrm>
            <a:off x="250825" y="260350"/>
            <a:ext cx="2209800" cy="26670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1158"/>
                                        </p:tgtEl>
                                        <p:attrNameLst>
                                          <p:attrName>style.visibility</p:attrName>
                                        </p:attrNameLst>
                                      </p:cBhvr>
                                      <p:to>
                                        <p:strVal val="visible"/>
                                      </p:to>
                                    </p:set>
                                    <p:animEffect transition="in" filter="circle(in)">
                                      <p:cBhvr>
                                        <p:cTn id="7" dur="2000"/>
                                        <p:tgtEl>
                                          <p:spTgt spid="91158"/>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91145"/>
                                        </p:tgtEl>
                                        <p:attrNameLst>
                                          <p:attrName>style.visibility</p:attrName>
                                        </p:attrNameLst>
                                      </p:cBhvr>
                                      <p:to>
                                        <p:strVal val="visible"/>
                                      </p:to>
                                    </p:set>
                                    <p:anim calcmode="lin" valueType="num">
                                      <p:cBhvr>
                                        <p:cTn id="12" dur="1000" fill="hold"/>
                                        <p:tgtEl>
                                          <p:spTgt spid="91145"/>
                                        </p:tgtEl>
                                        <p:attrNameLst>
                                          <p:attrName>ppt_w</p:attrName>
                                        </p:attrNameLst>
                                      </p:cBhvr>
                                      <p:tavLst>
                                        <p:tav tm="0">
                                          <p:val>
                                            <p:strVal val="#ppt_w*0.70"/>
                                          </p:val>
                                        </p:tav>
                                        <p:tav tm="100000">
                                          <p:val>
                                            <p:strVal val="#ppt_w"/>
                                          </p:val>
                                        </p:tav>
                                      </p:tavLst>
                                    </p:anim>
                                    <p:anim calcmode="lin" valueType="num">
                                      <p:cBhvr>
                                        <p:cTn id="13" dur="1000" fill="hold"/>
                                        <p:tgtEl>
                                          <p:spTgt spid="91145"/>
                                        </p:tgtEl>
                                        <p:attrNameLst>
                                          <p:attrName>ppt_h</p:attrName>
                                        </p:attrNameLst>
                                      </p:cBhvr>
                                      <p:tavLst>
                                        <p:tav tm="0">
                                          <p:val>
                                            <p:strVal val="#ppt_h"/>
                                          </p:val>
                                        </p:tav>
                                        <p:tav tm="100000">
                                          <p:val>
                                            <p:strVal val="#ppt_h"/>
                                          </p:val>
                                        </p:tav>
                                      </p:tavLst>
                                    </p:anim>
                                    <p:animEffect transition="in" filter="fade">
                                      <p:cBhvr>
                                        <p:cTn id="14" dur="1000"/>
                                        <p:tgtEl>
                                          <p:spTgt spid="91145"/>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91146"/>
                                        </p:tgtEl>
                                        <p:attrNameLst>
                                          <p:attrName>style.visibility</p:attrName>
                                        </p:attrNameLst>
                                      </p:cBhvr>
                                      <p:to>
                                        <p:strVal val="visible"/>
                                      </p:to>
                                    </p:set>
                                    <p:anim calcmode="lin" valueType="num">
                                      <p:cBhvr>
                                        <p:cTn id="19" dur="1000" fill="hold"/>
                                        <p:tgtEl>
                                          <p:spTgt spid="91146"/>
                                        </p:tgtEl>
                                        <p:attrNameLst>
                                          <p:attrName>ppt_w</p:attrName>
                                        </p:attrNameLst>
                                      </p:cBhvr>
                                      <p:tavLst>
                                        <p:tav tm="0">
                                          <p:val>
                                            <p:strVal val="#ppt_w*0.70"/>
                                          </p:val>
                                        </p:tav>
                                        <p:tav tm="100000">
                                          <p:val>
                                            <p:strVal val="#ppt_w"/>
                                          </p:val>
                                        </p:tav>
                                      </p:tavLst>
                                    </p:anim>
                                    <p:anim calcmode="lin" valueType="num">
                                      <p:cBhvr>
                                        <p:cTn id="20" dur="1000" fill="hold"/>
                                        <p:tgtEl>
                                          <p:spTgt spid="91146"/>
                                        </p:tgtEl>
                                        <p:attrNameLst>
                                          <p:attrName>ppt_h</p:attrName>
                                        </p:attrNameLst>
                                      </p:cBhvr>
                                      <p:tavLst>
                                        <p:tav tm="0">
                                          <p:val>
                                            <p:strVal val="#ppt_h"/>
                                          </p:val>
                                        </p:tav>
                                        <p:tav tm="100000">
                                          <p:val>
                                            <p:strVal val="#ppt_h"/>
                                          </p:val>
                                        </p:tav>
                                      </p:tavLst>
                                    </p:anim>
                                    <p:animEffect transition="in" filter="fade">
                                      <p:cBhvr>
                                        <p:cTn id="21" dur="1000"/>
                                        <p:tgtEl>
                                          <p:spTgt spid="91146"/>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91147"/>
                                        </p:tgtEl>
                                        <p:attrNameLst>
                                          <p:attrName>style.visibility</p:attrName>
                                        </p:attrNameLst>
                                      </p:cBhvr>
                                      <p:to>
                                        <p:strVal val="visible"/>
                                      </p:to>
                                    </p:set>
                                    <p:anim calcmode="lin" valueType="num">
                                      <p:cBhvr>
                                        <p:cTn id="26" dur="1000" fill="hold"/>
                                        <p:tgtEl>
                                          <p:spTgt spid="91147"/>
                                        </p:tgtEl>
                                        <p:attrNameLst>
                                          <p:attrName>ppt_w</p:attrName>
                                        </p:attrNameLst>
                                      </p:cBhvr>
                                      <p:tavLst>
                                        <p:tav tm="0">
                                          <p:val>
                                            <p:strVal val="#ppt_w*0.70"/>
                                          </p:val>
                                        </p:tav>
                                        <p:tav tm="100000">
                                          <p:val>
                                            <p:strVal val="#ppt_w"/>
                                          </p:val>
                                        </p:tav>
                                      </p:tavLst>
                                    </p:anim>
                                    <p:anim calcmode="lin" valueType="num">
                                      <p:cBhvr>
                                        <p:cTn id="27" dur="1000" fill="hold"/>
                                        <p:tgtEl>
                                          <p:spTgt spid="91147"/>
                                        </p:tgtEl>
                                        <p:attrNameLst>
                                          <p:attrName>ppt_h</p:attrName>
                                        </p:attrNameLst>
                                      </p:cBhvr>
                                      <p:tavLst>
                                        <p:tav tm="0">
                                          <p:val>
                                            <p:strVal val="#ppt_h"/>
                                          </p:val>
                                        </p:tav>
                                        <p:tav tm="100000">
                                          <p:val>
                                            <p:strVal val="#ppt_h"/>
                                          </p:val>
                                        </p:tav>
                                      </p:tavLst>
                                    </p:anim>
                                    <p:animEffect transition="in" filter="fade">
                                      <p:cBhvr>
                                        <p:cTn id="28" dur="1000"/>
                                        <p:tgtEl>
                                          <p:spTgt spid="91147"/>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91154"/>
                                        </p:tgtEl>
                                        <p:attrNameLst>
                                          <p:attrName>style.visibility</p:attrName>
                                        </p:attrNameLst>
                                      </p:cBhvr>
                                      <p:to>
                                        <p:strVal val="visible"/>
                                      </p:to>
                                    </p:set>
                                    <p:animEffect transition="in" filter="circle(in)">
                                      <p:cBhvr>
                                        <p:cTn id="33" dur="2000"/>
                                        <p:tgtEl>
                                          <p:spTgt spid="91154"/>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91148"/>
                                        </p:tgtEl>
                                        <p:attrNameLst>
                                          <p:attrName>style.visibility</p:attrName>
                                        </p:attrNameLst>
                                      </p:cBhvr>
                                      <p:to>
                                        <p:strVal val="visible"/>
                                      </p:to>
                                    </p:set>
                                    <p:animEffect transition="in" filter="randombar(horizontal)">
                                      <p:cBhvr>
                                        <p:cTn id="38" dur="500"/>
                                        <p:tgtEl>
                                          <p:spTgt spid="91148"/>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1" nodeType="clickEffect">
                                  <p:stCondLst>
                                    <p:cond delay="0"/>
                                  </p:stCondLst>
                                  <p:childTnLst>
                                    <p:set>
                                      <p:cBhvr>
                                        <p:cTn id="42" dur="1" fill="hold">
                                          <p:stCondLst>
                                            <p:cond delay="0"/>
                                          </p:stCondLst>
                                        </p:cTn>
                                        <p:tgtEl>
                                          <p:spTgt spid="91148"/>
                                        </p:tgtEl>
                                        <p:attrNameLst>
                                          <p:attrName>style.visibility</p:attrName>
                                        </p:attrNameLst>
                                      </p:cBhvr>
                                      <p:to>
                                        <p:strVal val="visible"/>
                                      </p:to>
                                    </p:set>
                                    <p:animEffect transition="in" filter="fade">
                                      <p:cBhvr>
                                        <p:cTn id="43" dur="1000"/>
                                        <p:tgtEl>
                                          <p:spTgt spid="91148"/>
                                        </p:tgtEl>
                                      </p:cBhvr>
                                    </p:animEffect>
                                    <p:anim calcmode="lin" valueType="num">
                                      <p:cBhvr>
                                        <p:cTn id="44" dur="1000" fill="hold"/>
                                        <p:tgtEl>
                                          <p:spTgt spid="91148"/>
                                        </p:tgtEl>
                                        <p:attrNameLst>
                                          <p:attrName>ppt_x</p:attrName>
                                        </p:attrNameLst>
                                      </p:cBhvr>
                                      <p:tavLst>
                                        <p:tav tm="0">
                                          <p:val>
                                            <p:strVal val="#ppt_x"/>
                                          </p:val>
                                        </p:tav>
                                        <p:tav tm="100000">
                                          <p:val>
                                            <p:strVal val="#ppt_x"/>
                                          </p:val>
                                        </p:tav>
                                      </p:tavLst>
                                    </p:anim>
                                    <p:anim calcmode="lin" valueType="num">
                                      <p:cBhvr>
                                        <p:cTn id="45" dur="900" decel="100000" fill="hold"/>
                                        <p:tgtEl>
                                          <p:spTgt spid="91148"/>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91148"/>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grpId="0" nodeType="clickEffect">
                                  <p:stCondLst>
                                    <p:cond delay="0"/>
                                  </p:stCondLst>
                                  <p:childTnLst>
                                    <p:set>
                                      <p:cBhvr>
                                        <p:cTn id="50" dur="1" fill="hold">
                                          <p:stCondLst>
                                            <p:cond delay="0"/>
                                          </p:stCondLst>
                                        </p:cTn>
                                        <p:tgtEl>
                                          <p:spTgt spid="91149"/>
                                        </p:tgtEl>
                                        <p:attrNameLst>
                                          <p:attrName>style.visibility</p:attrName>
                                        </p:attrNameLst>
                                      </p:cBhvr>
                                      <p:to>
                                        <p:strVal val="visible"/>
                                      </p:to>
                                    </p:set>
                                    <p:animEffect transition="in" filter="fade">
                                      <p:cBhvr>
                                        <p:cTn id="51" dur="1000"/>
                                        <p:tgtEl>
                                          <p:spTgt spid="91149"/>
                                        </p:tgtEl>
                                      </p:cBhvr>
                                    </p:animEffect>
                                    <p:anim calcmode="lin" valueType="num">
                                      <p:cBhvr>
                                        <p:cTn id="52" dur="1000" fill="hold"/>
                                        <p:tgtEl>
                                          <p:spTgt spid="91149"/>
                                        </p:tgtEl>
                                        <p:attrNameLst>
                                          <p:attrName>ppt_x</p:attrName>
                                        </p:attrNameLst>
                                      </p:cBhvr>
                                      <p:tavLst>
                                        <p:tav tm="0">
                                          <p:val>
                                            <p:strVal val="#ppt_x"/>
                                          </p:val>
                                        </p:tav>
                                        <p:tav tm="100000">
                                          <p:val>
                                            <p:strVal val="#ppt_x"/>
                                          </p:val>
                                        </p:tav>
                                      </p:tavLst>
                                    </p:anim>
                                    <p:anim calcmode="lin" valueType="num">
                                      <p:cBhvr>
                                        <p:cTn id="53" dur="900" decel="100000" fill="hold"/>
                                        <p:tgtEl>
                                          <p:spTgt spid="91149"/>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91149"/>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grpId="0" nodeType="clickEffect">
                                  <p:stCondLst>
                                    <p:cond delay="0"/>
                                  </p:stCondLst>
                                  <p:childTnLst>
                                    <p:set>
                                      <p:cBhvr>
                                        <p:cTn id="58" dur="1" fill="hold">
                                          <p:stCondLst>
                                            <p:cond delay="0"/>
                                          </p:stCondLst>
                                        </p:cTn>
                                        <p:tgtEl>
                                          <p:spTgt spid="91150"/>
                                        </p:tgtEl>
                                        <p:attrNameLst>
                                          <p:attrName>style.visibility</p:attrName>
                                        </p:attrNameLst>
                                      </p:cBhvr>
                                      <p:to>
                                        <p:strVal val="visible"/>
                                      </p:to>
                                    </p:set>
                                    <p:animEffect transition="in" filter="fade">
                                      <p:cBhvr>
                                        <p:cTn id="59" dur="1000"/>
                                        <p:tgtEl>
                                          <p:spTgt spid="91150"/>
                                        </p:tgtEl>
                                      </p:cBhvr>
                                    </p:animEffect>
                                    <p:anim calcmode="lin" valueType="num">
                                      <p:cBhvr>
                                        <p:cTn id="60" dur="1000" fill="hold"/>
                                        <p:tgtEl>
                                          <p:spTgt spid="91150"/>
                                        </p:tgtEl>
                                        <p:attrNameLst>
                                          <p:attrName>ppt_x</p:attrName>
                                        </p:attrNameLst>
                                      </p:cBhvr>
                                      <p:tavLst>
                                        <p:tav tm="0">
                                          <p:val>
                                            <p:strVal val="#ppt_x"/>
                                          </p:val>
                                        </p:tav>
                                        <p:tav tm="100000">
                                          <p:val>
                                            <p:strVal val="#ppt_x"/>
                                          </p:val>
                                        </p:tav>
                                      </p:tavLst>
                                    </p:anim>
                                    <p:anim calcmode="lin" valueType="num">
                                      <p:cBhvr>
                                        <p:cTn id="61" dur="900" decel="100000" fill="hold"/>
                                        <p:tgtEl>
                                          <p:spTgt spid="91150"/>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91150"/>
                                        </p:tgtEl>
                                        <p:attrNameLst>
                                          <p:attrName>ppt_y</p:attrName>
                                        </p:attrNameLst>
                                      </p:cBhvr>
                                      <p:tavLst>
                                        <p:tav tm="0">
                                          <p:val>
                                            <p:strVal val="#ppt_y-.03"/>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91151"/>
                                        </p:tgtEl>
                                        <p:attrNameLst>
                                          <p:attrName>style.visibility</p:attrName>
                                        </p:attrNameLst>
                                      </p:cBhvr>
                                      <p:to>
                                        <p:strVal val="visible"/>
                                      </p:to>
                                    </p:set>
                                    <p:animEffect transition="in" filter="randombar(horizontal)">
                                      <p:cBhvr>
                                        <p:cTn id="67" dur="500"/>
                                        <p:tgtEl>
                                          <p:spTgt spid="91151"/>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1" nodeType="clickEffect">
                                  <p:stCondLst>
                                    <p:cond delay="0"/>
                                  </p:stCondLst>
                                  <p:childTnLst>
                                    <p:set>
                                      <p:cBhvr>
                                        <p:cTn id="71" dur="1" fill="hold">
                                          <p:stCondLst>
                                            <p:cond delay="0"/>
                                          </p:stCondLst>
                                        </p:cTn>
                                        <p:tgtEl>
                                          <p:spTgt spid="91151"/>
                                        </p:tgtEl>
                                        <p:attrNameLst>
                                          <p:attrName>style.visibility</p:attrName>
                                        </p:attrNameLst>
                                      </p:cBhvr>
                                      <p:to>
                                        <p:strVal val="visible"/>
                                      </p:to>
                                    </p:set>
                                    <p:animEffect transition="in" filter="randombar(horizontal)">
                                      <p:cBhvr>
                                        <p:cTn id="72" dur="500"/>
                                        <p:tgtEl>
                                          <p:spTgt spid="91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5" grpId="0"/>
      <p:bldP spid="91146" grpId="0"/>
      <p:bldP spid="91147" grpId="0"/>
      <p:bldP spid="91148" grpId="0"/>
      <p:bldP spid="91148" grpId="1"/>
      <p:bldP spid="91149" grpId="0"/>
      <p:bldP spid="91150" grpId="0"/>
      <p:bldP spid="91151" grpId="0"/>
      <p:bldP spid="91151" grpId="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bwMode="auto">
          <a:xfrm>
            <a:off x="-757238" y="2205038"/>
            <a:ext cx="9901238" cy="914400"/>
          </a:xfrm>
          <a:noFill/>
          <a:ln>
            <a:miter lim="800000"/>
            <a:headEnd/>
            <a:tailEnd/>
          </a:ln>
        </p:spPr>
        <p:txBody>
          <a:bodyPr vert="horz" wrap="none" lIns="92075" tIns="46038" rIns="92075" bIns="46038" numCol="1" anchor="ctr" anchorCtr="0" compatLnSpc="1">
            <a:prstTxWarp prst="textNoShape">
              <a:avLst/>
            </a:prstTxWarp>
          </a:bodyPr>
          <a:lstStyle/>
          <a:p>
            <a:pPr algn="r"/>
            <a:r>
              <a:rPr lang="en-US" altLang="en-US" sz="2800" b="0">
                <a:solidFill>
                  <a:srgbClr val="DFC0FF"/>
                </a:solidFill>
                <a:cs typeface="Nazanin" pitchFamily="2" charset="-78"/>
              </a:rPr>
              <a:t>.</a:t>
            </a:r>
            <a:r>
              <a:rPr lang="ar-SA" altLang="en-US" sz="2800" b="0">
                <a:solidFill>
                  <a:srgbClr val="DFC0FF"/>
                </a:solidFill>
                <a:cs typeface="Nazanin" pitchFamily="2" charset="-78"/>
              </a:rPr>
              <a:t>هر دو دست خود را از رو</a:t>
            </a:r>
            <a:r>
              <a:rPr lang="fa-IR" altLang="en-US" sz="2800" b="0">
                <a:solidFill>
                  <a:srgbClr val="DFC0FF"/>
                </a:solidFill>
                <a:cs typeface="Nazanin" pitchFamily="2" charset="-78"/>
              </a:rPr>
              <a:t>ی</a:t>
            </a:r>
            <a:r>
              <a:rPr lang="ar-SA" altLang="en-US" sz="2800" b="0">
                <a:solidFill>
                  <a:srgbClr val="DFC0FF"/>
                </a:solidFill>
                <a:cs typeface="Nazanin" pitchFamily="2" charset="-78"/>
              </a:rPr>
              <a:t> سر كودك به سمت پايين بكشيد و تا پاها ادامه دهيد</a:t>
            </a:r>
            <a:endParaRPr lang="en-US" altLang="en-US" sz="2800" b="0">
              <a:solidFill>
                <a:srgbClr val="DFC0FF"/>
              </a:solidFill>
              <a:cs typeface="Nazanin" pitchFamily="2" charset="-78"/>
            </a:endParaRPr>
          </a:p>
        </p:txBody>
      </p:sp>
      <p:sp>
        <p:nvSpPr>
          <p:cNvPr id="92166" name="Rectangle 6"/>
          <p:cNvSpPr>
            <a:spLocks noChangeArrowheads="1"/>
          </p:cNvSpPr>
          <p:nvPr/>
        </p:nvSpPr>
        <p:spPr bwMode="auto">
          <a:xfrm>
            <a:off x="-838200" y="260350"/>
            <a:ext cx="11026775"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كف هر دو دست خود را رو</a:t>
            </a:r>
            <a:r>
              <a:rPr lang="fa-IR" altLang="en-US" sz="2800">
                <a:solidFill>
                  <a:srgbClr val="DFC0FF"/>
                </a:solidFill>
                <a:cs typeface="Nazanin" pitchFamily="2" charset="-78"/>
              </a:rPr>
              <a:t>ی</a:t>
            </a:r>
            <a:r>
              <a:rPr lang="ar-SA" altLang="en-US" sz="2800">
                <a:solidFill>
                  <a:srgbClr val="DFC0FF"/>
                </a:solidFill>
                <a:cs typeface="Nazanin" pitchFamily="2" charset="-78"/>
              </a:rPr>
              <a:t> كپل كودك قرار دهيد و با حركتها</a:t>
            </a:r>
            <a:r>
              <a:rPr lang="fa-IR" altLang="en-US" sz="2800">
                <a:solidFill>
                  <a:srgbClr val="DFC0FF"/>
                </a:solidFill>
                <a:cs typeface="Nazanin" pitchFamily="2" charset="-78"/>
              </a:rPr>
              <a:t>ی</a:t>
            </a:r>
            <a:r>
              <a:rPr lang="ar-SA" altLang="en-US" sz="2800">
                <a:solidFill>
                  <a:srgbClr val="DFC0FF"/>
                </a:solidFill>
                <a:cs typeface="Nazanin" pitchFamily="2" charset="-78"/>
              </a:rPr>
              <a:t> دوران</a:t>
            </a:r>
            <a:r>
              <a:rPr lang="fa-IR" altLang="en-US" sz="2800">
                <a:solidFill>
                  <a:srgbClr val="DFC0FF"/>
                </a:solidFill>
                <a:cs typeface="Nazanin" pitchFamily="2" charset="-78"/>
              </a:rPr>
              <a:t>ی</a:t>
            </a:r>
            <a:endParaRPr lang="en-US" altLang="en-US" sz="2800">
              <a:solidFill>
                <a:srgbClr val="DFC0FF"/>
              </a:solidFill>
              <a:cs typeface="Nazanin" pitchFamily="2" charset="-78"/>
            </a:endParaRPr>
          </a:p>
        </p:txBody>
      </p:sp>
      <p:sp>
        <p:nvSpPr>
          <p:cNvPr id="92169" name="Rectangle 9"/>
          <p:cNvSpPr>
            <a:spLocks noChangeArrowheads="1"/>
          </p:cNvSpPr>
          <p:nvPr/>
        </p:nvSpPr>
        <p:spPr bwMode="auto">
          <a:xfrm>
            <a:off x="-973138" y="1773238"/>
            <a:ext cx="13322301" cy="519112"/>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براي آنكه قسمت پشت بدن كودك با يكديگر در ارتباط باشد</a:t>
            </a:r>
            <a:endParaRPr lang="en-US" altLang="en-US" sz="2800">
              <a:solidFill>
                <a:srgbClr val="DFC0FF"/>
              </a:solidFill>
              <a:cs typeface="Nazanin" pitchFamily="2" charset="-78"/>
            </a:endParaRPr>
          </a:p>
        </p:txBody>
      </p:sp>
      <p:pic>
        <p:nvPicPr>
          <p:cNvPr id="92171" name="Picture 11" descr="MASSAGE8"/>
          <p:cNvPicPr>
            <a:picLocks noChangeAspect="1" noChangeArrowheads="1"/>
          </p:cNvPicPr>
          <p:nvPr/>
        </p:nvPicPr>
        <p:blipFill>
          <a:blip r:embed="rId2" cstate="print"/>
          <a:srcRect/>
          <a:stretch>
            <a:fillRect/>
          </a:stretch>
        </p:blipFill>
        <p:spPr bwMode="auto">
          <a:xfrm>
            <a:off x="457200" y="3657600"/>
            <a:ext cx="2971800" cy="2667000"/>
          </a:xfrm>
          <a:prstGeom prst="rect">
            <a:avLst/>
          </a:prstGeom>
          <a:noFill/>
        </p:spPr>
      </p:pic>
      <p:pic>
        <p:nvPicPr>
          <p:cNvPr id="92173" name="Picture 13" descr="massage06_small"/>
          <p:cNvPicPr>
            <a:picLocks noChangeAspect="1" noChangeArrowheads="1"/>
          </p:cNvPicPr>
          <p:nvPr/>
        </p:nvPicPr>
        <p:blipFill>
          <a:blip r:embed="rId3" cstate="print"/>
          <a:srcRect/>
          <a:stretch>
            <a:fillRect/>
          </a:stretch>
        </p:blipFill>
        <p:spPr bwMode="auto">
          <a:xfrm>
            <a:off x="4114800" y="3581400"/>
            <a:ext cx="3124200" cy="2590800"/>
          </a:xfrm>
          <a:prstGeom prst="rect">
            <a:avLst/>
          </a:prstGeom>
          <a:noFill/>
        </p:spPr>
      </p:pic>
      <p:sp>
        <p:nvSpPr>
          <p:cNvPr id="92174" name="Rectangle 14"/>
          <p:cNvSpPr>
            <a:spLocks noChangeArrowheads="1"/>
          </p:cNvSpPr>
          <p:nvPr/>
        </p:nvSpPr>
        <p:spPr bwMode="auto">
          <a:xfrm>
            <a:off x="684213" y="1052513"/>
            <a:ext cx="10512425" cy="519112"/>
          </a:xfrm>
          <a:prstGeom prst="rect">
            <a:avLst/>
          </a:prstGeom>
          <a:noFill/>
          <a:ln w="9525">
            <a:noFill/>
            <a:miter lim="800000"/>
            <a:headEnd/>
            <a:tailEnd/>
          </a:ln>
          <a:effectLst/>
        </p:spPr>
        <p:txBody>
          <a:bodyPr lIns="92075" tIns="46038" rIns="92075" bIns="46038">
            <a:spAutoFit/>
          </a:bodyPr>
          <a:lstStyle/>
          <a:p>
            <a:r>
              <a:rPr lang="fa-IR" altLang="en-US" sz="2800">
                <a:solidFill>
                  <a:srgbClr val="DFC0FF"/>
                </a:solidFill>
                <a:cs typeface="Nazanin" pitchFamily="2" charset="-78"/>
              </a:rPr>
              <a:t>هر کپل را ماسا</a:t>
            </a:r>
            <a:r>
              <a:rPr lang="ar-SA" altLang="en-US" sz="2800">
                <a:solidFill>
                  <a:srgbClr val="DFC0FF"/>
                </a:solidFill>
                <a:cs typeface="Nazanin" pitchFamily="2" charset="-78"/>
              </a:rPr>
              <a:t>ژ</a:t>
            </a:r>
            <a:r>
              <a:rPr lang="fa-IR" altLang="en-US" sz="2800">
                <a:solidFill>
                  <a:srgbClr val="DFC0FF"/>
                </a:solidFill>
                <a:cs typeface="Nazanin" pitchFamily="2" charset="-78"/>
              </a:rPr>
              <a:t> دهید. به آرامی کپل ها را بچلانید.</a:t>
            </a:r>
            <a:endParaRPr lang="en-US" sz="2800">
              <a:solidFill>
                <a:srgbClr val="DFC0FF"/>
              </a:solidFill>
              <a:cs typeface="Nazanin" pitchFamily="2" charset="-78"/>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2171"/>
                                        </p:tgtEl>
                                        <p:attrNameLst>
                                          <p:attrName>style.visibility</p:attrName>
                                        </p:attrNameLst>
                                      </p:cBhvr>
                                      <p:to>
                                        <p:strVal val="visible"/>
                                      </p:to>
                                    </p:set>
                                    <p:animEffect transition="in" filter="dissolve">
                                      <p:cBhvr>
                                        <p:cTn id="7" dur="500"/>
                                        <p:tgtEl>
                                          <p:spTgt spid="9217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2173"/>
                                        </p:tgtEl>
                                        <p:attrNameLst>
                                          <p:attrName>style.visibility</p:attrName>
                                        </p:attrNameLst>
                                      </p:cBhvr>
                                      <p:to>
                                        <p:strVal val="visible"/>
                                      </p:to>
                                    </p:set>
                                    <p:animEffect transition="in" filter="dissolve">
                                      <p:cBhvr>
                                        <p:cTn id="12" dur="500"/>
                                        <p:tgtEl>
                                          <p:spTgt spid="9217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2166">
                                            <p:txEl>
                                              <p:pRg st="0" end="0"/>
                                            </p:txEl>
                                          </p:spTgt>
                                        </p:tgtEl>
                                        <p:attrNameLst>
                                          <p:attrName>style.visibility</p:attrName>
                                        </p:attrNameLst>
                                      </p:cBhvr>
                                      <p:to>
                                        <p:strVal val="visible"/>
                                      </p:to>
                                    </p:set>
                                    <p:animEffect transition="in" filter="dissolve">
                                      <p:cBhvr>
                                        <p:cTn id="17" dur="500"/>
                                        <p:tgtEl>
                                          <p:spTgt spid="9216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2174">
                                            <p:txEl>
                                              <p:pRg st="0" end="0"/>
                                            </p:txEl>
                                          </p:spTgt>
                                        </p:tgtEl>
                                        <p:attrNameLst>
                                          <p:attrName>style.visibility</p:attrName>
                                        </p:attrNameLst>
                                      </p:cBhvr>
                                      <p:to>
                                        <p:strVal val="visible"/>
                                      </p:to>
                                    </p:set>
                                    <p:animEffect transition="in" filter="dissolve">
                                      <p:cBhvr>
                                        <p:cTn id="22" dur="500"/>
                                        <p:tgtEl>
                                          <p:spTgt spid="9217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2169">
                                            <p:txEl>
                                              <p:pRg st="0" end="0"/>
                                            </p:txEl>
                                          </p:spTgt>
                                        </p:tgtEl>
                                        <p:attrNameLst>
                                          <p:attrName>style.visibility</p:attrName>
                                        </p:attrNameLst>
                                      </p:cBhvr>
                                      <p:to>
                                        <p:strVal val="visible"/>
                                      </p:to>
                                    </p:set>
                                    <p:animEffect transition="in" filter="dissolve">
                                      <p:cBhvr>
                                        <p:cTn id="27" dur="500"/>
                                        <p:tgtEl>
                                          <p:spTgt spid="9216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2162">
                                            <p:txEl>
                                              <p:pRg st="0" end="0"/>
                                            </p:txEl>
                                          </p:spTgt>
                                        </p:tgtEl>
                                        <p:attrNameLst>
                                          <p:attrName>style.visibility</p:attrName>
                                        </p:attrNameLst>
                                      </p:cBhvr>
                                      <p:to>
                                        <p:strVal val="visible"/>
                                      </p:to>
                                    </p:set>
                                    <p:animEffect transition="in" filter="dissolve">
                                      <p:cBhvr>
                                        <p:cTn id="32" dur="500"/>
                                        <p:tgtEl>
                                          <p:spTgt spid="921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build="p" autoUpdateAnimBg="0"/>
      <p:bldP spid="92166" grpId="0" build="p" autoUpdateAnimBg="0"/>
      <p:bldP spid="92169" grpId="0" build="p" autoUpdateAnimBg="0"/>
      <p:bldP spid="92174"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82" name="Rectangle 14"/>
          <p:cNvSpPr>
            <a:spLocks noGrp="1" noChangeArrowheads="1"/>
          </p:cNvSpPr>
          <p:nvPr>
            <p:ph type="title"/>
          </p:nvPr>
        </p:nvSpPr>
        <p:spPr bwMode="auto">
          <a:xfrm>
            <a:off x="457200" y="0"/>
            <a:ext cx="8077200" cy="914400"/>
          </a:xfrm>
          <a:noFill/>
          <a:ln>
            <a:miter lim="800000"/>
            <a:headEnd/>
            <a:tailEnd/>
          </a:ln>
        </p:spPr>
        <p:txBody>
          <a:bodyPr vert="horz" wrap="none" lIns="92075" tIns="46038" rIns="92075" bIns="46038" numCol="1" anchor="ctr" anchorCtr="0" compatLnSpc="1">
            <a:prstTxWarp prst="textNoShape">
              <a:avLst/>
            </a:prstTxWarp>
          </a:bodyPr>
          <a:lstStyle/>
          <a:p>
            <a:pPr algn="ctr"/>
            <a:r>
              <a:rPr lang="ar-SA" altLang="en-US">
                <a:solidFill>
                  <a:srgbClr val="CCECFF"/>
                </a:solidFill>
              </a:rPr>
              <a:t>فوايد ماساژ</a:t>
            </a:r>
            <a:endParaRPr lang="en-US" altLang="en-US">
              <a:solidFill>
                <a:srgbClr val="CCECFF"/>
              </a:solidFill>
            </a:endParaRPr>
          </a:p>
        </p:txBody>
      </p:sp>
      <p:sp>
        <p:nvSpPr>
          <p:cNvPr id="7187" name="Rectangle 19"/>
          <p:cNvSpPr>
            <a:spLocks noGrp="1" noChangeArrowheads="1"/>
          </p:cNvSpPr>
          <p:nvPr>
            <p:ph type="body" sz="half" idx="2"/>
          </p:nvPr>
        </p:nvSpPr>
        <p:spPr bwMode="auto">
          <a:xfrm>
            <a:off x="4648200" y="1981200"/>
            <a:ext cx="3810000" cy="4114800"/>
          </a:xfrm>
          <a:noFill/>
          <a:ln>
            <a:miter lim="800000"/>
            <a:headEnd/>
            <a:tailEnd/>
          </a:ln>
        </p:spPr>
        <p:txBody>
          <a:bodyPr vert="horz" wrap="none" lIns="92075" tIns="46038" rIns="92075" bIns="46038" numCol="1" anchor="ctr" anchorCtr="0" compatLnSpc="1">
            <a:prstTxWarp prst="textNoShape">
              <a:avLst/>
            </a:prstTxWarp>
          </a:bodyPr>
          <a:lstStyle/>
          <a:p>
            <a:endParaRPr lang="en-US" altLang="en-US" sz="2400"/>
          </a:p>
          <a:p>
            <a:endParaRPr lang="en-US" altLang="en-US" sz="2400"/>
          </a:p>
          <a:p>
            <a:endParaRPr lang="en-US" altLang="en-US" sz="2400"/>
          </a:p>
          <a:p>
            <a:endParaRPr lang="en-US" altLang="en-US" sz="2400"/>
          </a:p>
        </p:txBody>
      </p:sp>
      <p:sp>
        <p:nvSpPr>
          <p:cNvPr id="7189" name="Rectangle 21"/>
          <p:cNvSpPr>
            <a:spLocks noChangeArrowheads="1"/>
          </p:cNvSpPr>
          <p:nvPr/>
        </p:nvSpPr>
        <p:spPr bwMode="auto">
          <a:xfrm>
            <a:off x="6562725" y="960438"/>
            <a:ext cx="2581275" cy="579437"/>
          </a:xfrm>
          <a:prstGeom prst="rect">
            <a:avLst/>
          </a:prstGeom>
          <a:noFill/>
          <a:ln w="9525">
            <a:noFill/>
            <a:miter lim="800000"/>
            <a:headEnd/>
            <a:tailEnd/>
          </a:ln>
          <a:effectLst/>
        </p:spPr>
        <p:txBody>
          <a:bodyPr lIns="92075" tIns="46038" rIns="92075" bIns="46038" anchor="ctr">
            <a:spAutoFit/>
          </a:bodyPr>
          <a:lstStyle/>
          <a:p>
            <a:r>
              <a:rPr lang="en-US" altLang="en-US" sz="3200" b="1">
                <a:solidFill>
                  <a:srgbClr val="90DBFF"/>
                </a:solidFill>
                <a:cs typeface="Nazanin" pitchFamily="2" charset="-78"/>
              </a:rPr>
              <a:t>:</a:t>
            </a:r>
            <a:r>
              <a:rPr lang="ar-SA" altLang="en-US" sz="3200" b="1">
                <a:solidFill>
                  <a:srgbClr val="90DBFF"/>
                </a:solidFill>
                <a:cs typeface="Nazanin" pitchFamily="2" charset="-78"/>
              </a:rPr>
              <a:t>دستگاه گوارش</a:t>
            </a:r>
            <a:endParaRPr lang="en-US" altLang="en-US" sz="3200"/>
          </a:p>
        </p:txBody>
      </p:sp>
      <p:sp>
        <p:nvSpPr>
          <p:cNvPr id="7191" name="Rectangle 23"/>
          <p:cNvSpPr>
            <a:spLocks noChangeArrowheads="1"/>
          </p:cNvSpPr>
          <p:nvPr/>
        </p:nvSpPr>
        <p:spPr bwMode="auto">
          <a:xfrm>
            <a:off x="539750" y="1512888"/>
            <a:ext cx="11957050" cy="519112"/>
          </a:xfrm>
          <a:prstGeom prst="rect">
            <a:avLst/>
          </a:prstGeom>
          <a:noFill/>
          <a:ln w="9525">
            <a:noFill/>
            <a:miter lim="800000"/>
            <a:headEnd/>
            <a:tailEnd/>
          </a:ln>
          <a:effectLst/>
        </p:spPr>
        <p:txBody>
          <a:bodyPr lIns="92075" tIns="46038" rIns="92075" bIns="46038" anchor="ctr">
            <a:spAutoFit/>
          </a:bodyPr>
          <a:lstStyle/>
          <a:p>
            <a:r>
              <a:rPr lang="en-US" altLang="en-US"/>
              <a:t>  </a:t>
            </a:r>
            <a:r>
              <a:rPr lang="en-US" altLang="en-US">
                <a:solidFill>
                  <a:srgbClr val="DFC0FF"/>
                </a:solidFill>
              </a:rPr>
              <a:t> </a:t>
            </a:r>
            <a:r>
              <a:rPr lang="en-US" altLang="en-US" sz="2800">
                <a:solidFill>
                  <a:srgbClr val="DFC0FF"/>
                </a:solidFill>
              </a:rPr>
              <a:t>.</a:t>
            </a:r>
            <a:r>
              <a:rPr lang="ar-SA" altLang="en-US" sz="2800" b="1">
                <a:solidFill>
                  <a:srgbClr val="DFC0FF"/>
                </a:solidFill>
                <a:cs typeface="Nazanin" pitchFamily="2" charset="-78"/>
              </a:rPr>
              <a:t>ـــ</a:t>
            </a:r>
            <a:r>
              <a:rPr lang="ar-SA" altLang="en-US" sz="2800">
                <a:solidFill>
                  <a:srgbClr val="DFC0FF"/>
                </a:solidFill>
                <a:cs typeface="Nazanin" pitchFamily="2" charset="-78"/>
              </a:rPr>
              <a:t>   با ماساژ دستگاه گوارش تقويت مي شود</a:t>
            </a:r>
            <a:r>
              <a:rPr lang="en-US" altLang="en-US">
                <a:solidFill>
                  <a:srgbClr val="DFC0FF"/>
                </a:solidFill>
              </a:rPr>
              <a:t> </a:t>
            </a:r>
          </a:p>
        </p:txBody>
      </p:sp>
      <p:sp>
        <p:nvSpPr>
          <p:cNvPr id="7192" name="Rectangle 24"/>
          <p:cNvSpPr>
            <a:spLocks noChangeArrowheads="1"/>
          </p:cNvSpPr>
          <p:nvPr/>
        </p:nvSpPr>
        <p:spPr bwMode="auto">
          <a:xfrm>
            <a:off x="3203575" y="2027238"/>
            <a:ext cx="7845425" cy="519112"/>
          </a:xfrm>
          <a:prstGeom prst="rect">
            <a:avLst/>
          </a:prstGeom>
          <a:noFill/>
          <a:ln w="9525">
            <a:noFill/>
            <a:miter lim="800000"/>
            <a:headEnd/>
            <a:tailEnd/>
          </a:ln>
          <a:effectLst/>
        </p:spPr>
        <p:txBody>
          <a:bodyPr lIns="92075" tIns="46038" rIns="92075" bIns="46038" anchor="ctr">
            <a:spAutoFit/>
          </a:bodyPr>
          <a:lstStyle/>
          <a:p>
            <a:pPr>
              <a:spcBef>
                <a:spcPct val="0"/>
              </a:spcBef>
            </a:pPr>
            <a:r>
              <a:rPr lang="en-US" altLang="en-US" sz="2800" b="1">
                <a:solidFill>
                  <a:srgbClr val="DFC0FF"/>
                </a:solidFill>
                <a:cs typeface="Nazanin" pitchFamily="2" charset="-78"/>
              </a:rPr>
              <a:t>.</a:t>
            </a:r>
            <a:r>
              <a:rPr lang="ar-SA" altLang="en-US" sz="2800" b="1">
                <a:solidFill>
                  <a:srgbClr val="DFC0FF"/>
                </a:solidFill>
                <a:cs typeface="Nazanin" pitchFamily="2" charset="-78"/>
              </a:rPr>
              <a:t>ـــ</a:t>
            </a:r>
            <a:r>
              <a:rPr lang="ar-SA" altLang="en-US" sz="2800">
                <a:solidFill>
                  <a:srgbClr val="DFC0FF"/>
                </a:solidFill>
                <a:cs typeface="Nazanin" pitchFamily="2" charset="-78"/>
              </a:rPr>
              <a:t>  هضم و دفع بهتر انجام م</a:t>
            </a:r>
            <a:r>
              <a:rPr lang="fa-IR" altLang="en-US" sz="2800">
                <a:solidFill>
                  <a:srgbClr val="DFC0FF"/>
                </a:solidFill>
                <a:cs typeface="Nazanin" pitchFamily="2" charset="-78"/>
              </a:rPr>
              <a:t>ی</a:t>
            </a:r>
            <a:r>
              <a:rPr lang="ar-SA" altLang="en-US" sz="2800">
                <a:solidFill>
                  <a:srgbClr val="DFC0FF"/>
                </a:solidFill>
                <a:cs typeface="Nazanin" pitchFamily="2" charset="-78"/>
              </a:rPr>
              <a:t> گيرد</a:t>
            </a:r>
            <a:endParaRPr lang="en-US" altLang="en-US" sz="2800">
              <a:cs typeface="Nazanin" pitchFamily="2" charset="-78"/>
            </a:endParaRPr>
          </a:p>
        </p:txBody>
      </p:sp>
      <p:sp>
        <p:nvSpPr>
          <p:cNvPr id="7193" name="Rectangle 25"/>
          <p:cNvSpPr>
            <a:spLocks noChangeArrowheads="1"/>
          </p:cNvSpPr>
          <p:nvPr/>
        </p:nvSpPr>
        <p:spPr bwMode="auto">
          <a:xfrm>
            <a:off x="2051050" y="2655888"/>
            <a:ext cx="8083550" cy="519112"/>
          </a:xfrm>
          <a:prstGeom prst="rect">
            <a:avLst/>
          </a:prstGeom>
          <a:noFill/>
          <a:ln w="9525">
            <a:noFill/>
            <a:miter lim="800000"/>
            <a:headEnd/>
            <a:tailEnd/>
          </a:ln>
          <a:effectLst/>
        </p:spPr>
        <p:txBody>
          <a:bodyPr lIns="92075" tIns="46038" rIns="92075" bIns="46038" anchor="ctr">
            <a:spAutoFit/>
          </a:bodyPr>
          <a:lstStyle/>
          <a:p>
            <a:r>
              <a:rPr lang="en-US" altLang="en-US" b="1">
                <a:solidFill>
                  <a:srgbClr val="DFC0FF"/>
                </a:solidFill>
                <a:cs typeface="Nazanin" pitchFamily="2" charset="-78"/>
              </a:rPr>
              <a:t>.</a:t>
            </a:r>
            <a:r>
              <a:rPr lang="ar-SA" altLang="en-US" sz="2800" b="1">
                <a:solidFill>
                  <a:srgbClr val="DFC0FF"/>
                </a:solidFill>
                <a:cs typeface="Nazanin" pitchFamily="2" charset="-78"/>
              </a:rPr>
              <a:t>ـــ</a:t>
            </a:r>
            <a:r>
              <a:rPr lang="ar-SA" altLang="en-US" sz="2800">
                <a:solidFill>
                  <a:srgbClr val="DFC0FF"/>
                </a:solidFill>
                <a:cs typeface="Nazanin" pitchFamily="2" charset="-78"/>
              </a:rPr>
              <a:t>  ماساژ به كودكان كمك م</a:t>
            </a:r>
            <a:r>
              <a:rPr lang="fa-IR" altLang="en-US" sz="2800">
                <a:solidFill>
                  <a:srgbClr val="DFC0FF"/>
                </a:solidFill>
                <a:cs typeface="Nazanin" pitchFamily="2" charset="-78"/>
              </a:rPr>
              <a:t>ی</a:t>
            </a:r>
            <a:r>
              <a:rPr lang="ar-SA" altLang="en-US" sz="2800">
                <a:solidFill>
                  <a:srgbClr val="DFC0FF"/>
                </a:solidFill>
                <a:cs typeface="Nazanin" pitchFamily="2" charset="-78"/>
              </a:rPr>
              <a:t> كند تا بهتر شير بخورند</a:t>
            </a:r>
            <a:endParaRPr lang="en-US" altLang="en-US" sz="2800">
              <a:cs typeface="Nazanin" pitchFamily="2" charset="-78"/>
            </a:endParaRPr>
          </a:p>
        </p:txBody>
      </p:sp>
      <p:sp>
        <p:nvSpPr>
          <p:cNvPr id="7194" name="Rectangle 26"/>
          <p:cNvSpPr>
            <a:spLocks noChangeArrowheads="1"/>
          </p:cNvSpPr>
          <p:nvPr/>
        </p:nvSpPr>
        <p:spPr bwMode="auto">
          <a:xfrm>
            <a:off x="1042988" y="3227388"/>
            <a:ext cx="9701212" cy="519112"/>
          </a:xfrm>
          <a:prstGeom prst="rect">
            <a:avLst/>
          </a:prstGeom>
          <a:noFill/>
          <a:ln w="9525">
            <a:noFill/>
            <a:miter lim="800000"/>
            <a:headEnd/>
            <a:tailEnd/>
          </a:ln>
          <a:effectLst/>
        </p:spPr>
        <p:txBody>
          <a:bodyPr lIns="92075" tIns="46038" rIns="92075" bIns="46038" anchor="ctr">
            <a:spAutoFit/>
          </a:bodyPr>
          <a:lstStyle/>
          <a:p>
            <a:r>
              <a:rPr lang="en-US" altLang="en-US" b="1">
                <a:solidFill>
                  <a:srgbClr val="DFC0FF"/>
                </a:solidFill>
              </a:rPr>
              <a:t>.</a:t>
            </a:r>
            <a:r>
              <a:rPr lang="ar-SA" altLang="en-US" sz="2800" b="1">
                <a:solidFill>
                  <a:srgbClr val="DFC0FF"/>
                </a:solidFill>
                <a:cs typeface="Nazanin" pitchFamily="2" charset="-78"/>
              </a:rPr>
              <a:t>ـــ</a:t>
            </a:r>
            <a:r>
              <a:rPr lang="ar-SA" altLang="en-US" sz="2800">
                <a:solidFill>
                  <a:srgbClr val="DFC0FF"/>
                </a:solidFill>
                <a:cs typeface="Nazanin" pitchFamily="2" charset="-78"/>
              </a:rPr>
              <a:t>  كودكان كمتر به قولنج، يبوست و اسهال مبتلا م</a:t>
            </a:r>
            <a:r>
              <a:rPr lang="fa-IR" altLang="en-US" sz="2800">
                <a:solidFill>
                  <a:srgbClr val="DFC0FF"/>
                </a:solidFill>
                <a:cs typeface="Nazanin" pitchFamily="2" charset="-78"/>
              </a:rPr>
              <a:t>ی</a:t>
            </a:r>
            <a:r>
              <a:rPr lang="ar-SA" altLang="en-US" sz="2800">
                <a:solidFill>
                  <a:srgbClr val="DFC0FF"/>
                </a:solidFill>
                <a:cs typeface="Nazanin" pitchFamily="2" charset="-78"/>
              </a:rPr>
              <a:t> شوند</a:t>
            </a:r>
            <a:endParaRPr lang="en-US" altLang="en-US" sz="2800">
              <a:cs typeface="Nazanin" pitchFamily="2" charset="-78"/>
            </a:endParaRPr>
          </a:p>
        </p:txBody>
      </p:sp>
      <p:sp>
        <p:nvSpPr>
          <p:cNvPr id="7205" name="Rectangle 37"/>
          <p:cNvSpPr>
            <a:spLocks noChangeArrowheads="1"/>
          </p:cNvSpPr>
          <p:nvPr/>
        </p:nvSpPr>
        <p:spPr bwMode="auto">
          <a:xfrm>
            <a:off x="6705600" y="3716338"/>
            <a:ext cx="2438400" cy="579437"/>
          </a:xfrm>
          <a:prstGeom prst="rect">
            <a:avLst/>
          </a:prstGeom>
          <a:noFill/>
          <a:ln w="9525">
            <a:noFill/>
            <a:miter lim="800000"/>
            <a:headEnd/>
            <a:tailEnd/>
          </a:ln>
          <a:effectLst/>
        </p:spPr>
        <p:txBody>
          <a:bodyPr lIns="92075" tIns="46038" rIns="92075" bIns="46038" anchor="ctr">
            <a:spAutoFit/>
          </a:bodyPr>
          <a:lstStyle/>
          <a:p>
            <a:r>
              <a:rPr lang="en-US" altLang="en-US" sz="3200" b="1">
                <a:solidFill>
                  <a:srgbClr val="90DBFF"/>
                </a:solidFill>
                <a:cs typeface="Nazanin" pitchFamily="2" charset="-78"/>
              </a:rPr>
              <a:t>: </a:t>
            </a:r>
            <a:r>
              <a:rPr lang="ar-SA" altLang="en-US" sz="3200" b="1">
                <a:solidFill>
                  <a:srgbClr val="90DBFF"/>
                </a:solidFill>
                <a:cs typeface="Nazanin" pitchFamily="2" charset="-78"/>
              </a:rPr>
              <a:t>دستگاه عصب</a:t>
            </a:r>
            <a:r>
              <a:rPr lang="fa-IR" altLang="en-US" sz="3200" b="1">
                <a:solidFill>
                  <a:srgbClr val="90DBFF"/>
                </a:solidFill>
                <a:cs typeface="Nazanin" pitchFamily="2" charset="-78"/>
              </a:rPr>
              <a:t>ی</a:t>
            </a:r>
            <a:endParaRPr lang="en-US" altLang="en-US" sz="3200"/>
          </a:p>
        </p:txBody>
      </p:sp>
      <p:sp>
        <p:nvSpPr>
          <p:cNvPr id="7203" name="Rectangle 35"/>
          <p:cNvSpPr>
            <a:spLocks noGrp="1" noChangeArrowheads="1"/>
          </p:cNvSpPr>
          <p:nvPr>
            <p:ph type="body" sz="half" idx="4294967295"/>
          </p:nvPr>
        </p:nvSpPr>
        <p:spPr bwMode="auto">
          <a:xfrm>
            <a:off x="971550" y="4648200"/>
            <a:ext cx="12744450" cy="2895600"/>
          </a:xfrm>
          <a:prstGeom prst="rect">
            <a:avLst/>
          </a:prstGeom>
          <a:noFill/>
          <a:ln>
            <a:miter lim="800000"/>
            <a:headEnd/>
            <a:tailEnd/>
          </a:ln>
        </p:spPr>
        <p:txBody>
          <a:bodyPr wrap="none" lIns="92075" tIns="46038" rIns="92075" bIns="46038" anchor="ctr"/>
          <a:lstStyle/>
          <a:p>
            <a:pPr marL="0" indent="0">
              <a:tabLst>
                <a:tab pos="3524250" algn="l"/>
                <a:tab pos="4286250" algn="l"/>
              </a:tabLst>
            </a:pPr>
            <a:r>
              <a:rPr lang="en-US" altLang="en-US">
                <a:solidFill>
                  <a:srgbClr val="DFC0FF"/>
                </a:solidFill>
                <a:cs typeface="Nazanin" pitchFamily="2" charset="-78"/>
              </a:rPr>
              <a:t>.</a:t>
            </a:r>
            <a:r>
              <a:rPr lang="ar-SA" altLang="en-US">
                <a:solidFill>
                  <a:srgbClr val="DFC0FF"/>
                </a:solidFill>
                <a:cs typeface="Nazanin" pitchFamily="2" charset="-78"/>
              </a:rPr>
              <a:t>ـــ  </a:t>
            </a:r>
            <a:r>
              <a:rPr lang="ar-SA" altLang="en-US" b="0">
                <a:solidFill>
                  <a:srgbClr val="DFC0FF"/>
                </a:solidFill>
                <a:cs typeface="Nazanin" pitchFamily="2" charset="-78"/>
              </a:rPr>
              <a:t>كودكان آرامتر م</a:t>
            </a:r>
            <a:r>
              <a:rPr lang="fa-IR" altLang="en-US" b="0">
                <a:solidFill>
                  <a:srgbClr val="DFC0FF"/>
                </a:solidFill>
                <a:cs typeface="Nazanin" pitchFamily="2" charset="-78"/>
              </a:rPr>
              <a:t>ی</a:t>
            </a:r>
            <a:r>
              <a:rPr lang="ar-SA" altLang="en-US" b="0">
                <a:solidFill>
                  <a:srgbClr val="DFC0FF"/>
                </a:solidFill>
                <a:cs typeface="Nazanin" pitchFamily="2" charset="-78"/>
              </a:rPr>
              <a:t> شوند و براحت</a:t>
            </a:r>
            <a:r>
              <a:rPr lang="fa-IR" altLang="en-US" b="0">
                <a:solidFill>
                  <a:srgbClr val="DFC0FF"/>
                </a:solidFill>
                <a:cs typeface="Nazanin" pitchFamily="2" charset="-78"/>
              </a:rPr>
              <a:t>ی</a:t>
            </a:r>
            <a:r>
              <a:rPr lang="ar-SA" altLang="en-US" b="0">
                <a:solidFill>
                  <a:srgbClr val="DFC0FF"/>
                </a:solidFill>
                <a:cs typeface="Nazanin" pitchFamily="2" charset="-78"/>
              </a:rPr>
              <a:t> به خواب م</a:t>
            </a:r>
            <a:r>
              <a:rPr lang="fa-IR" altLang="en-US" b="0">
                <a:solidFill>
                  <a:srgbClr val="DFC0FF"/>
                </a:solidFill>
                <a:cs typeface="Nazanin" pitchFamily="2" charset="-78"/>
              </a:rPr>
              <a:t>ی</a:t>
            </a:r>
            <a:r>
              <a:rPr lang="ar-SA" altLang="en-US" b="0">
                <a:solidFill>
                  <a:srgbClr val="DFC0FF"/>
                </a:solidFill>
                <a:cs typeface="Nazanin" pitchFamily="2" charset="-78"/>
              </a:rPr>
              <a:t> روند</a:t>
            </a:r>
            <a:endParaRPr lang="en-US" altLang="en-US" b="0">
              <a:solidFill>
                <a:srgbClr val="DFC0FF"/>
              </a:solidFill>
              <a:cs typeface="Nazanin" pitchFamily="2" charset="-78"/>
            </a:endParaRPr>
          </a:p>
          <a:p>
            <a:pPr marL="0" indent="0">
              <a:buFont typeface="Wingdings" pitchFamily="2" charset="2"/>
              <a:buChar char="]"/>
              <a:tabLst>
                <a:tab pos="3524250" algn="l"/>
                <a:tab pos="4286250" algn="l"/>
              </a:tabLst>
            </a:pPr>
            <a:r>
              <a:rPr lang="ar-SA" altLang="en-US">
                <a:solidFill>
                  <a:srgbClr val="DFC0FF"/>
                </a:solidFill>
                <a:cs typeface="Nazanin" pitchFamily="2" charset="-78"/>
              </a:rPr>
              <a:t>ـــ </a:t>
            </a:r>
            <a:r>
              <a:rPr lang="ar-SA" altLang="en-US" b="0">
                <a:solidFill>
                  <a:srgbClr val="DFC0FF"/>
                </a:solidFill>
                <a:cs typeface="Nazanin" pitchFamily="2" charset="-78"/>
              </a:rPr>
              <a:t>حساسيت زياد، عجز و اوقات تلخ</a:t>
            </a:r>
            <a:r>
              <a:rPr lang="fa-IR" altLang="en-US" b="0">
                <a:solidFill>
                  <a:srgbClr val="DFC0FF"/>
                </a:solidFill>
                <a:cs typeface="Nazanin" pitchFamily="2" charset="-78"/>
              </a:rPr>
              <a:t>ی</a:t>
            </a:r>
            <a:r>
              <a:rPr lang="ar-SA" altLang="en-US" b="0">
                <a:solidFill>
                  <a:srgbClr val="DFC0FF"/>
                </a:solidFill>
                <a:cs typeface="Nazanin" pitchFamily="2" charset="-78"/>
              </a:rPr>
              <a:t> آنها كاهش م</a:t>
            </a:r>
            <a:r>
              <a:rPr lang="fa-IR" altLang="en-US" b="0">
                <a:solidFill>
                  <a:srgbClr val="DFC0FF"/>
                </a:solidFill>
                <a:cs typeface="Nazanin" pitchFamily="2" charset="-78"/>
              </a:rPr>
              <a:t>ی</a:t>
            </a:r>
            <a:r>
              <a:rPr lang="ar-SA" altLang="en-US" b="0">
                <a:solidFill>
                  <a:srgbClr val="DFC0FF"/>
                </a:solidFill>
                <a:cs typeface="Nazanin" pitchFamily="2" charset="-78"/>
              </a:rPr>
              <a:t> يابد</a:t>
            </a:r>
            <a:endParaRPr lang="en-US" altLang="en-US">
              <a:cs typeface="Nazanin" pitchFamily="2" charset="-78"/>
            </a:endParaRPr>
          </a:p>
          <a:p>
            <a:pPr marL="0" indent="0">
              <a:tabLst>
                <a:tab pos="3524250" algn="l"/>
                <a:tab pos="4286250" algn="l"/>
              </a:tabLst>
            </a:pPr>
            <a:r>
              <a:rPr lang="ar-SA" altLang="en-US" b="0">
                <a:solidFill>
                  <a:srgbClr val="DFC0FF"/>
                </a:solidFill>
                <a:cs typeface="Nazanin" pitchFamily="2" charset="-78"/>
              </a:rPr>
              <a:t>و سبب ميشود تا والدينشان را در شب راحت بگذارند</a:t>
            </a:r>
            <a:endParaRPr lang="en-US" altLang="en-US" b="0">
              <a:cs typeface="Nazanin" pitchFamily="2" charset="-78"/>
            </a:endParaRPr>
          </a:p>
          <a:p>
            <a:pPr marL="0" indent="0">
              <a:tabLst>
                <a:tab pos="3524250" algn="l"/>
                <a:tab pos="4286250" algn="l"/>
              </a:tabLst>
            </a:pPr>
            <a:r>
              <a:rPr lang="en-US" altLang="en-US" b="0">
                <a:cs typeface="Nazanin" pitchFamily="2" charset="-78"/>
              </a:rPr>
              <a:t> </a:t>
            </a:r>
            <a:r>
              <a:rPr lang="ar-SA" altLang="en-US" b="0">
                <a:solidFill>
                  <a:srgbClr val="DFC0FF"/>
                </a:solidFill>
                <a:cs typeface="Nazanin" pitchFamily="2" charset="-78"/>
              </a:rPr>
              <a:t>ماساژ به همان اندازه كه برا</a:t>
            </a:r>
            <a:r>
              <a:rPr lang="fa-IR" altLang="en-US" b="0">
                <a:solidFill>
                  <a:srgbClr val="DFC0FF"/>
                </a:solidFill>
                <a:cs typeface="Nazanin" pitchFamily="2" charset="-78"/>
              </a:rPr>
              <a:t>ی</a:t>
            </a:r>
            <a:r>
              <a:rPr lang="ar-SA" altLang="en-US" b="0">
                <a:solidFill>
                  <a:srgbClr val="DFC0FF"/>
                </a:solidFill>
                <a:cs typeface="Nazanin" pitchFamily="2" charset="-78"/>
              </a:rPr>
              <a:t> آرامش قكر</a:t>
            </a:r>
            <a:r>
              <a:rPr lang="fa-IR" altLang="en-US" b="0">
                <a:solidFill>
                  <a:srgbClr val="DFC0FF"/>
                </a:solidFill>
                <a:cs typeface="Nazanin" pitchFamily="2" charset="-78"/>
              </a:rPr>
              <a:t>ی</a:t>
            </a:r>
            <a:r>
              <a:rPr lang="ar-SA" altLang="en-US" b="0">
                <a:solidFill>
                  <a:srgbClr val="DFC0FF"/>
                </a:solidFill>
                <a:cs typeface="Nazanin" pitchFamily="2" charset="-78"/>
              </a:rPr>
              <a:t> كودكان</a:t>
            </a:r>
            <a:r>
              <a:rPr lang="en-US" altLang="en-US" b="0">
                <a:solidFill>
                  <a:srgbClr val="DFC0FF"/>
                </a:solidFill>
                <a:cs typeface="Nazanin" pitchFamily="2" charset="-78"/>
              </a:rPr>
              <a:t> </a:t>
            </a:r>
            <a:r>
              <a:rPr lang="en-US" altLang="en-US">
                <a:solidFill>
                  <a:srgbClr val="DFC0FF"/>
                </a:solidFill>
                <a:cs typeface="Nazanin" pitchFamily="2" charset="-78"/>
              </a:rPr>
              <a:t>_</a:t>
            </a:r>
            <a:endParaRPr lang="en-US" altLang="en-US">
              <a:cs typeface="Nazanin" pitchFamily="2" charset="-78"/>
            </a:endParaRPr>
          </a:p>
          <a:p>
            <a:pPr marL="0" indent="0">
              <a:tabLst>
                <a:tab pos="3524250" algn="l"/>
                <a:tab pos="4286250" algn="l"/>
              </a:tabLst>
            </a:pPr>
            <a:r>
              <a:rPr lang="en-US" altLang="en-US" b="0">
                <a:solidFill>
                  <a:srgbClr val="DFC0FF"/>
                </a:solidFill>
                <a:cs typeface="Nazanin" pitchFamily="2" charset="-78"/>
              </a:rPr>
              <a:t>.</a:t>
            </a:r>
            <a:r>
              <a:rPr lang="ar-SA" altLang="en-US" b="0">
                <a:solidFill>
                  <a:srgbClr val="DFC0FF"/>
                </a:solidFill>
                <a:cs typeface="Nazanin" pitchFamily="2" charset="-78"/>
              </a:rPr>
              <a:t>سودمند است برا</a:t>
            </a:r>
            <a:r>
              <a:rPr lang="fa-IR" altLang="en-US" b="0">
                <a:solidFill>
                  <a:srgbClr val="DFC0FF"/>
                </a:solidFill>
                <a:cs typeface="Nazanin" pitchFamily="2" charset="-78"/>
              </a:rPr>
              <a:t>ی</a:t>
            </a:r>
            <a:r>
              <a:rPr lang="ar-SA" altLang="en-US" b="0">
                <a:solidFill>
                  <a:srgbClr val="DFC0FF"/>
                </a:solidFill>
                <a:cs typeface="Nazanin" pitchFamily="2" charset="-78"/>
              </a:rPr>
              <a:t> والدين سودمند است</a:t>
            </a:r>
            <a:r>
              <a:rPr lang="en-US" altLang="en-US" b="0">
                <a:solidFill>
                  <a:srgbClr val="DFC0FF"/>
                </a:solidFill>
                <a:cs typeface="Nazanin" pitchFamily="2" charset="-78"/>
              </a:rPr>
              <a:t>             </a:t>
            </a:r>
            <a:endParaRPr lang="en-US" altLang="en-US" b="0">
              <a:cs typeface="Nazanin" pitchFamily="2" charset="-78"/>
            </a:endParaRPr>
          </a:p>
          <a:p>
            <a:pPr marL="0" indent="0">
              <a:tabLst>
                <a:tab pos="3524250" algn="l"/>
                <a:tab pos="4286250" algn="l"/>
              </a:tabLst>
            </a:pPr>
            <a:r>
              <a:rPr lang="en-US" altLang="en-US" b="0">
                <a:cs typeface="Nazanin" pitchFamily="2" charset="-78"/>
              </a:rPr>
              <a:t> </a:t>
            </a:r>
            <a:endParaRPr lang="en-US" altLang="en-US">
              <a:cs typeface="Nazanin" pitchFamily="2" charset="-78"/>
            </a:endParaRPr>
          </a:p>
          <a:p>
            <a:pPr marL="0" indent="0">
              <a:tabLst>
                <a:tab pos="3524250" algn="l"/>
                <a:tab pos="4286250" algn="l"/>
              </a:tabLst>
            </a:pPr>
            <a:endParaRPr lang="en-US" altLang="en-US" b="0">
              <a:cs typeface="Nazanin" pitchFamily="2" charset="-78"/>
            </a:endParaRPr>
          </a:p>
        </p:txBody>
      </p:sp>
      <p:graphicFrame>
        <p:nvGraphicFramePr>
          <p:cNvPr id="7207" name="Object 39"/>
          <p:cNvGraphicFramePr>
            <a:graphicFrameLocks noChangeAspect="1"/>
          </p:cNvGraphicFramePr>
          <p:nvPr/>
        </p:nvGraphicFramePr>
        <p:xfrm>
          <a:off x="2743200" y="914400"/>
          <a:ext cx="3352800" cy="228600"/>
        </p:xfrm>
        <a:graphic>
          <a:graphicData uri="http://schemas.openxmlformats.org/presentationml/2006/ole">
            <p:oleObj spid="_x0000_s7207" name="Photo Editor Photo" r:id="rId3" imgW="5590476" imgH="95390" progId="MSPhotoEd.3">
              <p:embed/>
            </p:oleObj>
          </a:graphicData>
        </a:graphic>
      </p:graphicFrame>
      <p:pic>
        <p:nvPicPr>
          <p:cNvPr id="7216" name="Picture 48" descr="ballerina"/>
          <p:cNvPicPr>
            <a:picLocks noChangeAspect="1" noChangeArrowheads="1"/>
          </p:cNvPicPr>
          <p:nvPr/>
        </p:nvPicPr>
        <p:blipFill>
          <a:blip r:embed="rId4" cstate="print"/>
          <a:srcRect/>
          <a:stretch>
            <a:fillRect/>
          </a:stretch>
        </p:blipFill>
        <p:spPr bwMode="auto">
          <a:xfrm>
            <a:off x="250825" y="1196975"/>
            <a:ext cx="2305050" cy="314325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82">
                                            <p:txEl>
                                              <p:pRg st="0" end="0"/>
                                            </p:txEl>
                                          </p:spTgt>
                                        </p:tgtEl>
                                        <p:attrNameLst>
                                          <p:attrName>style.visibility</p:attrName>
                                        </p:attrNameLst>
                                      </p:cBhvr>
                                      <p:to>
                                        <p:strVal val="visible"/>
                                      </p:to>
                                    </p:set>
                                    <p:animEffect transition="in" filter="dissolve">
                                      <p:cBhvr>
                                        <p:cTn id="7" dur="500"/>
                                        <p:tgtEl>
                                          <p:spTgt spid="71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89">
                                            <p:txEl>
                                              <p:pRg st="0" end="0"/>
                                            </p:txEl>
                                          </p:spTgt>
                                        </p:tgtEl>
                                        <p:attrNameLst>
                                          <p:attrName>style.visibility</p:attrName>
                                        </p:attrNameLst>
                                      </p:cBhvr>
                                      <p:to>
                                        <p:strVal val="visible"/>
                                      </p:to>
                                    </p:set>
                                    <p:animEffect transition="in" filter="dissolve">
                                      <p:cBhvr>
                                        <p:cTn id="12" dur="500"/>
                                        <p:tgtEl>
                                          <p:spTgt spid="718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91">
                                            <p:txEl>
                                              <p:pRg st="0" end="0"/>
                                            </p:txEl>
                                          </p:spTgt>
                                        </p:tgtEl>
                                        <p:attrNameLst>
                                          <p:attrName>style.visibility</p:attrName>
                                        </p:attrNameLst>
                                      </p:cBhvr>
                                      <p:to>
                                        <p:strVal val="visible"/>
                                      </p:to>
                                    </p:set>
                                    <p:animEffect transition="in" filter="dissolve">
                                      <p:cBhvr>
                                        <p:cTn id="17" dur="500"/>
                                        <p:tgtEl>
                                          <p:spTgt spid="719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92">
                                            <p:txEl>
                                              <p:pRg st="0" end="0"/>
                                            </p:txEl>
                                          </p:spTgt>
                                        </p:tgtEl>
                                        <p:attrNameLst>
                                          <p:attrName>style.visibility</p:attrName>
                                        </p:attrNameLst>
                                      </p:cBhvr>
                                      <p:to>
                                        <p:strVal val="visible"/>
                                      </p:to>
                                    </p:set>
                                    <p:animEffect transition="in" filter="dissolve">
                                      <p:cBhvr>
                                        <p:cTn id="22" dur="500"/>
                                        <p:tgtEl>
                                          <p:spTgt spid="719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93">
                                            <p:txEl>
                                              <p:pRg st="0" end="0"/>
                                            </p:txEl>
                                          </p:spTgt>
                                        </p:tgtEl>
                                        <p:attrNameLst>
                                          <p:attrName>style.visibility</p:attrName>
                                        </p:attrNameLst>
                                      </p:cBhvr>
                                      <p:to>
                                        <p:strVal val="visible"/>
                                      </p:to>
                                    </p:set>
                                    <p:animEffect transition="in" filter="dissolve">
                                      <p:cBhvr>
                                        <p:cTn id="27" dur="500"/>
                                        <p:tgtEl>
                                          <p:spTgt spid="719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194">
                                            <p:txEl>
                                              <p:pRg st="0" end="0"/>
                                            </p:txEl>
                                          </p:spTgt>
                                        </p:tgtEl>
                                        <p:attrNameLst>
                                          <p:attrName>style.visibility</p:attrName>
                                        </p:attrNameLst>
                                      </p:cBhvr>
                                      <p:to>
                                        <p:strVal val="visible"/>
                                      </p:to>
                                    </p:set>
                                    <p:animEffect transition="in" filter="dissolve">
                                      <p:cBhvr>
                                        <p:cTn id="32" dur="500"/>
                                        <p:tgtEl>
                                          <p:spTgt spid="719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205">
                                            <p:txEl>
                                              <p:pRg st="0" end="0"/>
                                            </p:txEl>
                                          </p:spTgt>
                                        </p:tgtEl>
                                        <p:attrNameLst>
                                          <p:attrName>style.visibility</p:attrName>
                                        </p:attrNameLst>
                                      </p:cBhvr>
                                      <p:to>
                                        <p:strVal val="visible"/>
                                      </p:to>
                                    </p:set>
                                    <p:animEffect transition="in" filter="dissolve">
                                      <p:cBhvr>
                                        <p:cTn id="37" dur="500"/>
                                        <p:tgtEl>
                                          <p:spTgt spid="720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203">
                                            <p:txEl>
                                              <p:pRg st="0" end="0"/>
                                            </p:txEl>
                                          </p:spTgt>
                                        </p:tgtEl>
                                        <p:attrNameLst>
                                          <p:attrName>style.visibility</p:attrName>
                                        </p:attrNameLst>
                                      </p:cBhvr>
                                      <p:to>
                                        <p:strVal val="visible"/>
                                      </p:to>
                                    </p:set>
                                    <p:animEffect transition="in" filter="dissolve">
                                      <p:cBhvr>
                                        <p:cTn id="42" dur="500"/>
                                        <p:tgtEl>
                                          <p:spTgt spid="720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203">
                                            <p:txEl>
                                              <p:pRg st="1" end="1"/>
                                            </p:txEl>
                                          </p:spTgt>
                                        </p:tgtEl>
                                        <p:attrNameLst>
                                          <p:attrName>style.visibility</p:attrName>
                                        </p:attrNameLst>
                                      </p:cBhvr>
                                      <p:to>
                                        <p:strVal val="visible"/>
                                      </p:to>
                                    </p:set>
                                    <p:animEffect transition="in" filter="dissolve">
                                      <p:cBhvr>
                                        <p:cTn id="47" dur="500"/>
                                        <p:tgtEl>
                                          <p:spTgt spid="7203">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7203">
                                            <p:txEl>
                                              <p:pRg st="2" end="2"/>
                                            </p:txEl>
                                          </p:spTgt>
                                        </p:tgtEl>
                                        <p:attrNameLst>
                                          <p:attrName>style.visibility</p:attrName>
                                        </p:attrNameLst>
                                      </p:cBhvr>
                                      <p:to>
                                        <p:strVal val="visible"/>
                                      </p:to>
                                    </p:set>
                                    <p:animEffect transition="in" filter="dissolve">
                                      <p:cBhvr>
                                        <p:cTn id="52" dur="500"/>
                                        <p:tgtEl>
                                          <p:spTgt spid="7203">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7203">
                                            <p:txEl>
                                              <p:pRg st="3" end="3"/>
                                            </p:txEl>
                                          </p:spTgt>
                                        </p:tgtEl>
                                        <p:attrNameLst>
                                          <p:attrName>style.visibility</p:attrName>
                                        </p:attrNameLst>
                                      </p:cBhvr>
                                      <p:to>
                                        <p:strVal val="visible"/>
                                      </p:to>
                                    </p:set>
                                    <p:animEffect transition="in" filter="dissolve">
                                      <p:cBhvr>
                                        <p:cTn id="57" dur="500"/>
                                        <p:tgtEl>
                                          <p:spTgt spid="7203">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7203">
                                            <p:txEl>
                                              <p:pRg st="4" end="4"/>
                                            </p:txEl>
                                          </p:spTgt>
                                        </p:tgtEl>
                                        <p:attrNameLst>
                                          <p:attrName>style.visibility</p:attrName>
                                        </p:attrNameLst>
                                      </p:cBhvr>
                                      <p:to>
                                        <p:strVal val="visible"/>
                                      </p:to>
                                    </p:set>
                                    <p:animEffect transition="in" filter="dissolve">
                                      <p:cBhvr>
                                        <p:cTn id="62" dur="500"/>
                                        <p:tgtEl>
                                          <p:spTgt spid="720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7203">
                                            <p:txEl>
                                              <p:pRg st="5" end="5"/>
                                            </p:txEl>
                                          </p:spTgt>
                                        </p:tgtEl>
                                        <p:attrNameLst>
                                          <p:attrName>style.visibility</p:attrName>
                                        </p:attrNameLst>
                                      </p:cBhvr>
                                      <p:to>
                                        <p:strVal val="visible"/>
                                      </p:to>
                                    </p:set>
                                    <p:animEffect transition="in" filter="dissolve">
                                      <p:cBhvr>
                                        <p:cTn id="67" dur="500"/>
                                        <p:tgtEl>
                                          <p:spTgt spid="7203">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7207"/>
                                        </p:tgtEl>
                                        <p:attrNameLst>
                                          <p:attrName>style.visibility</p:attrName>
                                        </p:attrNameLst>
                                      </p:cBhvr>
                                      <p:to>
                                        <p:strVal val="visible"/>
                                      </p:to>
                                    </p:set>
                                    <p:animEffect transition="in" filter="dissolve">
                                      <p:cBhvr>
                                        <p:cTn id="72" dur="500"/>
                                        <p:tgtEl>
                                          <p:spTgt spid="7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2" grpId="0" build="p" autoUpdateAnimBg="0"/>
      <p:bldP spid="7189" grpId="0" build="p" autoUpdateAnimBg="0"/>
      <p:bldP spid="7191" grpId="0" build="p" autoUpdateAnimBg="0"/>
      <p:bldP spid="7192" grpId="0" build="p" autoUpdateAnimBg="0"/>
      <p:bldP spid="7193" grpId="0" build="p" autoUpdateAnimBg="0"/>
      <p:bldP spid="7194" grpId="0" build="p" autoUpdateAnimBg="0"/>
      <p:bldP spid="7205" grpId="0" build="p" autoUpdateAnimBg="0"/>
      <p:bldP spid="720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bwMode="auto">
          <a:xfrm>
            <a:off x="457200" y="274638"/>
            <a:ext cx="8686800" cy="1143000"/>
          </a:xfrm>
          <a:noFill/>
          <a:ln>
            <a:miter lim="800000"/>
            <a:headEnd/>
            <a:tailEnd/>
          </a:ln>
        </p:spPr>
        <p:txBody>
          <a:bodyPr vert="horz" wrap="none" lIns="92075" tIns="46038" rIns="92075" bIns="46038" numCol="1" anchor="ctr" anchorCtr="0" compatLnSpc="1">
            <a:prstTxWarp prst="textNoShape">
              <a:avLst/>
            </a:prstTxWarp>
          </a:bodyPr>
          <a:lstStyle/>
          <a:p>
            <a:pPr algn="r"/>
            <a:r>
              <a:rPr lang="en-US" altLang="en-US"/>
              <a:t/>
            </a:r>
            <a:br>
              <a:rPr lang="en-US" altLang="en-US"/>
            </a:br>
            <a:r>
              <a:rPr lang="en-US" altLang="en-US"/>
              <a:t> </a:t>
            </a:r>
            <a:r>
              <a:rPr lang="ar-SA" altLang="en-US" sz="2800" b="0">
                <a:solidFill>
                  <a:srgbClr val="DFC0FF"/>
                </a:solidFill>
                <a:cs typeface="Nazanin" pitchFamily="2" charset="-78"/>
              </a:rPr>
              <a:t>كودكان در مقابل بيماريها</a:t>
            </a:r>
            <a:r>
              <a:rPr lang="fa-IR" altLang="en-US" sz="2800" b="0">
                <a:solidFill>
                  <a:srgbClr val="DFC0FF"/>
                </a:solidFill>
                <a:cs typeface="Nazanin" pitchFamily="2" charset="-78"/>
              </a:rPr>
              <a:t>ی</a:t>
            </a:r>
            <a:r>
              <a:rPr lang="ar-SA" altLang="en-US" sz="2800" b="0">
                <a:solidFill>
                  <a:srgbClr val="DFC0FF"/>
                </a:solidFill>
                <a:cs typeface="Nazanin" pitchFamily="2" charset="-78"/>
              </a:rPr>
              <a:t> عفون</a:t>
            </a:r>
            <a:r>
              <a:rPr lang="fa-IR" altLang="en-US" sz="2800" b="0">
                <a:solidFill>
                  <a:srgbClr val="DFC0FF"/>
                </a:solidFill>
                <a:cs typeface="Nazanin" pitchFamily="2" charset="-78"/>
              </a:rPr>
              <a:t>ی</a:t>
            </a:r>
            <a:r>
              <a:rPr lang="ar-SA" altLang="en-US" sz="2800" b="0">
                <a:solidFill>
                  <a:srgbClr val="DFC0FF"/>
                </a:solidFill>
                <a:cs typeface="Nazanin" pitchFamily="2" charset="-78"/>
              </a:rPr>
              <a:t> مقاومت بيشتر</a:t>
            </a:r>
            <a:r>
              <a:rPr lang="fa-IR" altLang="en-US" sz="2800" b="0">
                <a:solidFill>
                  <a:srgbClr val="DFC0FF"/>
                </a:solidFill>
                <a:cs typeface="Nazanin" pitchFamily="2" charset="-78"/>
              </a:rPr>
              <a:t>ی</a:t>
            </a:r>
            <a:r>
              <a:rPr lang="en-US" altLang="en-US">
                <a:solidFill>
                  <a:srgbClr val="DFC0FF"/>
                </a:solidFill>
              </a:rPr>
              <a:t/>
            </a:r>
            <a:br>
              <a:rPr lang="en-US" altLang="en-US">
                <a:solidFill>
                  <a:srgbClr val="DFC0FF"/>
                </a:solidFill>
              </a:rPr>
            </a:br>
            <a:r>
              <a:rPr lang="ar-SA" altLang="en-US" sz="2800" b="0">
                <a:solidFill>
                  <a:srgbClr val="DFC0FF"/>
                </a:solidFill>
                <a:cs typeface="Nazanin" pitchFamily="2" charset="-78"/>
              </a:rPr>
              <a:t>دارند و از سلامت بيشتر</a:t>
            </a:r>
            <a:r>
              <a:rPr lang="fa-IR" altLang="en-US" sz="2800" b="0">
                <a:solidFill>
                  <a:srgbClr val="DFC0FF"/>
                </a:solidFill>
                <a:cs typeface="Nazanin" pitchFamily="2" charset="-78"/>
              </a:rPr>
              <a:t>ی</a:t>
            </a:r>
            <a:r>
              <a:rPr lang="ar-SA" altLang="en-US" sz="2800" b="0">
                <a:solidFill>
                  <a:srgbClr val="DFC0FF"/>
                </a:solidFill>
                <a:cs typeface="Nazanin" pitchFamily="2" charset="-78"/>
              </a:rPr>
              <a:t> برخوردارند</a:t>
            </a:r>
            <a:endParaRPr lang="en-US" altLang="en-US" sz="2800" b="0">
              <a:solidFill>
                <a:srgbClr val="DFC0FF"/>
              </a:solidFill>
              <a:cs typeface="Nazanin" pitchFamily="2" charset="-78"/>
            </a:endParaRPr>
          </a:p>
        </p:txBody>
      </p:sp>
      <p:sp>
        <p:nvSpPr>
          <p:cNvPr id="8203" name="Rectangle 11"/>
          <p:cNvSpPr>
            <a:spLocks noGrp="1" noChangeArrowheads="1"/>
          </p:cNvSpPr>
          <p:nvPr>
            <p:ph type="body" sz="half" idx="2"/>
          </p:nvPr>
        </p:nvSpPr>
        <p:spPr bwMode="auto">
          <a:noFill/>
          <a:ln>
            <a:miter lim="800000"/>
            <a:headEnd/>
            <a:tailEnd/>
          </a:ln>
        </p:spPr>
        <p:txBody>
          <a:bodyPr vert="horz" wrap="none" lIns="92075" tIns="46038" rIns="92075" bIns="46038" numCol="1" anchor="ctr" anchorCtr="0" compatLnSpc="1">
            <a:prstTxWarp prst="textNoShape">
              <a:avLst/>
            </a:prstTxWarp>
          </a:bodyPr>
          <a:lstStyle/>
          <a:p>
            <a:endParaRPr lang="en-US" altLang="en-US" sz="2400"/>
          </a:p>
          <a:p>
            <a:endParaRPr lang="en-US" altLang="en-US" sz="2400"/>
          </a:p>
        </p:txBody>
      </p:sp>
      <p:sp>
        <p:nvSpPr>
          <p:cNvPr id="8204" name="Rectangle 12"/>
          <p:cNvSpPr>
            <a:spLocks noChangeArrowheads="1"/>
          </p:cNvSpPr>
          <p:nvPr/>
        </p:nvSpPr>
        <p:spPr bwMode="auto">
          <a:xfrm>
            <a:off x="6248400" y="133350"/>
            <a:ext cx="3124200" cy="519113"/>
          </a:xfrm>
          <a:prstGeom prst="rect">
            <a:avLst/>
          </a:prstGeom>
          <a:noFill/>
          <a:ln w="9525">
            <a:noFill/>
            <a:miter lim="800000"/>
            <a:headEnd/>
            <a:tailEnd/>
          </a:ln>
          <a:effectLst/>
        </p:spPr>
        <p:txBody>
          <a:bodyPr lIns="92075" tIns="46038" rIns="92075" bIns="46038" anchor="ctr">
            <a:spAutoFit/>
          </a:bodyPr>
          <a:lstStyle/>
          <a:p>
            <a:r>
              <a:rPr lang="en-US" altLang="en-US" sz="2800" b="1">
                <a:solidFill>
                  <a:srgbClr val="90DBFF"/>
                </a:solidFill>
                <a:cs typeface="Nazanin" pitchFamily="2" charset="-78"/>
              </a:rPr>
              <a:t>: </a:t>
            </a:r>
            <a:r>
              <a:rPr lang="ar-SA" altLang="en-US" sz="2800" b="1">
                <a:solidFill>
                  <a:srgbClr val="90DBFF"/>
                </a:solidFill>
                <a:cs typeface="Nazanin" pitchFamily="2" charset="-78"/>
              </a:rPr>
              <a:t>دستگاه ايمن</a:t>
            </a:r>
            <a:r>
              <a:rPr lang="fa-IR" altLang="en-US" sz="2800" b="1">
                <a:solidFill>
                  <a:srgbClr val="90DBFF"/>
                </a:solidFill>
                <a:cs typeface="Nazanin" pitchFamily="2" charset="-78"/>
              </a:rPr>
              <a:t>ی</a:t>
            </a:r>
            <a:r>
              <a:rPr lang="ar-SA" altLang="en-US" sz="2800" b="1">
                <a:solidFill>
                  <a:srgbClr val="90DBFF"/>
                </a:solidFill>
                <a:cs typeface="Nazanin" pitchFamily="2" charset="-78"/>
              </a:rPr>
              <a:t> بدن</a:t>
            </a:r>
            <a:endParaRPr lang="en-US" altLang="en-US" sz="1600" b="1">
              <a:solidFill>
                <a:srgbClr val="90DBFF"/>
              </a:solidFill>
              <a:cs typeface="Nazanin" pitchFamily="2" charset="-78"/>
            </a:endParaRPr>
          </a:p>
        </p:txBody>
      </p:sp>
      <p:sp>
        <p:nvSpPr>
          <p:cNvPr id="8206" name="Rectangle 14"/>
          <p:cNvSpPr>
            <a:spLocks noChangeArrowheads="1"/>
          </p:cNvSpPr>
          <p:nvPr/>
        </p:nvSpPr>
        <p:spPr bwMode="auto">
          <a:xfrm>
            <a:off x="5257800" y="1211263"/>
            <a:ext cx="5410200" cy="1646237"/>
          </a:xfrm>
          <a:prstGeom prst="rect">
            <a:avLst/>
          </a:prstGeom>
          <a:noFill/>
          <a:ln w="9525">
            <a:noFill/>
            <a:miter lim="800000"/>
            <a:headEnd/>
            <a:tailEnd/>
          </a:ln>
          <a:effectLst/>
        </p:spPr>
        <p:txBody>
          <a:bodyPr lIns="92075" tIns="46038" rIns="92075" bIns="46038" anchor="ctr">
            <a:spAutoFit/>
          </a:bodyPr>
          <a:lstStyle/>
          <a:p>
            <a:endParaRPr lang="en-US" altLang="en-US" b="1"/>
          </a:p>
          <a:p>
            <a:r>
              <a:rPr lang="en-US" altLang="en-US" sz="2800" b="1">
                <a:solidFill>
                  <a:srgbClr val="90DBFF"/>
                </a:solidFill>
                <a:cs typeface="Nazanin" pitchFamily="2" charset="-78"/>
              </a:rPr>
              <a:t>: </a:t>
            </a:r>
            <a:r>
              <a:rPr lang="ar-SA" altLang="en-US" sz="2800" b="1">
                <a:solidFill>
                  <a:srgbClr val="90DBFF"/>
                </a:solidFill>
                <a:cs typeface="Nazanin" pitchFamily="2" charset="-78"/>
              </a:rPr>
              <a:t>دستگاه تنفس</a:t>
            </a:r>
            <a:r>
              <a:rPr lang="fa-IR" altLang="en-US" sz="2800" b="1">
                <a:solidFill>
                  <a:srgbClr val="90DBFF"/>
                </a:solidFill>
                <a:cs typeface="Nazanin" pitchFamily="2" charset="-78"/>
              </a:rPr>
              <a:t>ی</a:t>
            </a:r>
            <a:endParaRPr lang="en-US" altLang="en-US" sz="2800" b="1">
              <a:cs typeface="Nazanin" pitchFamily="2" charset="-78"/>
            </a:endParaRPr>
          </a:p>
          <a:p>
            <a:r>
              <a:rPr lang="en-US" altLang="en-US" b="1"/>
              <a:t> </a:t>
            </a:r>
          </a:p>
        </p:txBody>
      </p:sp>
      <p:sp>
        <p:nvSpPr>
          <p:cNvPr id="8207" name="Rectangle 15"/>
          <p:cNvSpPr>
            <a:spLocks noChangeArrowheads="1"/>
          </p:cNvSpPr>
          <p:nvPr/>
        </p:nvSpPr>
        <p:spPr bwMode="auto">
          <a:xfrm>
            <a:off x="2438400" y="2438400"/>
            <a:ext cx="7924800" cy="519113"/>
          </a:xfrm>
          <a:prstGeom prst="rect">
            <a:avLst/>
          </a:prstGeom>
          <a:noFill/>
          <a:ln w="9525">
            <a:noFill/>
            <a:miter lim="800000"/>
            <a:headEnd/>
            <a:tailEnd/>
          </a:ln>
          <a:effectLst/>
        </p:spPr>
        <p:txBody>
          <a:bodyPr lIns="92075" tIns="46038" rIns="92075" bIns="46038" anchor="ctr">
            <a:spAutoFit/>
          </a:bodyPr>
          <a:lstStyle/>
          <a:p>
            <a:r>
              <a:rPr lang="ar-SA" altLang="en-US" sz="2800" b="1">
                <a:solidFill>
                  <a:srgbClr val="DFC0FF"/>
                </a:solidFill>
                <a:cs typeface="Nazanin" pitchFamily="2" charset="-78"/>
              </a:rPr>
              <a:t>ـ</a:t>
            </a:r>
            <a:r>
              <a:rPr lang="ar-SA" altLang="en-US" sz="2800">
                <a:solidFill>
                  <a:srgbClr val="DFC0FF"/>
                </a:solidFill>
                <a:cs typeface="Nazanin" pitchFamily="2" charset="-78"/>
              </a:rPr>
              <a:t> ماساژ سبب مي شود سرفه هايشان كم شود</a:t>
            </a:r>
            <a:endParaRPr lang="en-US" altLang="en-US" b="1"/>
          </a:p>
        </p:txBody>
      </p:sp>
      <p:sp>
        <p:nvSpPr>
          <p:cNvPr id="8208" name="Rectangle 16"/>
          <p:cNvSpPr>
            <a:spLocks noChangeArrowheads="1"/>
          </p:cNvSpPr>
          <p:nvPr/>
        </p:nvSpPr>
        <p:spPr bwMode="auto">
          <a:xfrm>
            <a:off x="2068513" y="3486150"/>
            <a:ext cx="336550" cy="457200"/>
          </a:xfrm>
          <a:prstGeom prst="rect">
            <a:avLst/>
          </a:prstGeom>
          <a:noFill/>
          <a:ln w="9525">
            <a:noFill/>
            <a:miter lim="800000"/>
            <a:headEnd/>
            <a:tailEnd/>
          </a:ln>
          <a:effectLst/>
        </p:spPr>
        <p:txBody>
          <a:bodyPr wrap="none" lIns="92075" tIns="46038" rIns="92075" bIns="46038" anchor="ctr">
            <a:spAutoFit/>
          </a:bodyPr>
          <a:lstStyle/>
          <a:p>
            <a:endParaRPr lang="en-US" altLang="en-US" b="1"/>
          </a:p>
        </p:txBody>
      </p:sp>
      <p:sp>
        <p:nvSpPr>
          <p:cNvPr id="8209" name="Rectangle 17"/>
          <p:cNvSpPr>
            <a:spLocks noChangeArrowheads="1"/>
          </p:cNvSpPr>
          <p:nvPr/>
        </p:nvSpPr>
        <p:spPr bwMode="auto">
          <a:xfrm>
            <a:off x="-468313" y="3581400"/>
            <a:ext cx="11520488" cy="519113"/>
          </a:xfrm>
          <a:prstGeom prst="rect">
            <a:avLst/>
          </a:prstGeom>
          <a:noFill/>
          <a:ln w="9525">
            <a:noFill/>
            <a:miter lim="800000"/>
            <a:headEnd/>
            <a:tailEnd/>
          </a:ln>
          <a:effectLst/>
        </p:spPr>
        <p:txBody>
          <a:bodyPr lIns="92075" tIns="46038" rIns="92075" bIns="46038" anchor="ctr">
            <a:spAutoFit/>
          </a:bodyPr>
          <a:lstStyle/>
          <a:p>
            <a:r>
              <a:rPr lang="ar-SA" altLang="en-US" sz="2800" b="1">
                <a:solidFill>
                  <a:srgbClr val="DFC0FF"/>
                </a:solidFill>
                <a:cs typeface="Nazanin" pitchFamily="2" charset="-78"/>
              </a:rPr>
              <a:t>.ـ  </a:t>
            </a:r>
            <a:r>
              <a:rPr lang="ar-SA" altLang="en-US" sz="2800">
                <a:solidFill>
                  <a:srgbClr val="DFC0FF"/>
                </a:solidFill>
                <a:cs typeface="Nazanin" pitchFamily="2" charset="-78"/>
              </a:rPr>
              <a:t>مشكلات تنفس</a:t>
            </a:r>
            <a:r>
              <a:rPr lang="fa-IR" altLang="en-US" sz="2800">
                <a:solidFill>
                  <a:srgbClr val="DFC0FF"/>
                </a:solidFill>
                <a:cs typeface="Nazanin" pitchFamily="2" charset="-78"/>
              </a:rPr>
              <a:t>ی </a:t>
            </a:r>
            <a:r>
              <a:rPr lang="ar-SA" altLang="en-US" sz="2800">
                <a:solidFill>
                  <a:srgbClr val="DFC0FF"/>
                </a:solidFill>
                <a:cs typeface="Nazanin" pitchFamily="2" charset="-78"/>
              </a:rPr>
              <a:t>آنها از بين رود و به عفونت گوش مبتلا نشوند</a:t>
            </a:r>
            <a:endParaRPr lang="en-US" altLang="en-US" b="1"/>
          </a:p>
        </p:txBody>
      </p:sp>
      <p:sp>
        <p:nvSpPr>
          <p:cNvPr id="8212" name="Rectangle 20"/>
          <p:cNvSpPr>
            <a:spLocks noChangeArrowheads="1"/>
          </p:cNvSpPr>
          <p:nvPr/>
        </p:nvSpPr>
        <p:spPr bwMode="auto">
          <a:xfrm>
            <a:off x="6096000" y="2979738"/>
            <a:ext cx="3127375" cy="519112"/>
          </a:xfrm>
          <a:prstGeom prst="rect">
            <a:avLst/>
          </a:prstGeom>
          <a:noFill/>
          <a:ln w="9525">
            <a:noFill/>
            <a:miter lim="800000"/>
            <a:headEnd/>
            <a:tailEnd/>
          </a:ln>
          <a:effectLst/>
        </p:spPr>
        <p:txBody>
          <a:bodyPr lIns="92075" tIns="46038" rIns="92075" bIns="46038" anchor="ctr">
            <a:spAutoFit/>
          </a:bodyPr>
          <a:lstStyle/>
          <a:p>
            <a:r>
              <a:rPr lang="en-US" altLang="en-US" sz="2800" b="1">
                <a:solidFill>
                  <a:srgbClr val="DFC0FF"/>
                </a:solidFill>
                <a:cs typeface="Nazanin" pitchFamily="2" charset="-78"/>
              </a:rPr>
              <a:t>.</a:t>
            </a:r>
            <a:r>
              <a:rPr lang="ar-SA" altLang="en-US" sz="2800" b="1">
                <a:solidFill>
                  <a:srgbClr val="DFC0FF"/>
                </a:solidFill>
                <a:cs typeface="Nazanin" pitchFamily="2" charset="-78"/>
              </a:rPr>
              <a:t>ـ  </a:t>
            </a:r>
            <a:r>
              <a:rPr lang="ar-SA" altLang="en-US" sz="2800">
                <a:solidFill>
                  <a:srgbClr val="DFC0FF"/>
                </a:solidFill>
                <a:cs typeface="Nazanin" pitchFamily="2" charset="-78"/>
              </a:rPr>
              <a:t>كمتر سرما بخورند</a:t>
            </a:r>
            <a:endParaRPr lang="en-US" altLang="en-US" sz="2800">
              <a:solidFill>
                <a:srgbClr val="DFC0FF"/>
              </a:solidFill>
              <a:cs typeface="Nazanin" pitchFamily="2" charset="-78"/>
            </a:endParaRPr>
          </a:p>
        </p:txBody>
      </p:sp>
      <p:sp>
        <p:nvSpPr>
          <p:cNvPr id="8214" name="Rectangle 22"/>
          <p:cNvSpPr>
            <a:spLocks noGrp="1" noChangeArrowheads="1"/>
          </p:cNvSpPr>
          <p:nvPr>
            <p:ph type="body" sz="half" idx="4294967295"/>
          </p:nvPr>
        </p:nvSpPr>
        <p:spPr bwMode="auto">
          <a:xfrm>
            <a:off x="0" y="4572000"/>
            <a:ext cx="3810000" cy="1524000"/>
          </a:xfrm>
          <a:prstGeom prst="rect">
            <a:avLst/>
          </a:prstGeom>
          <a:noFill/>
          <a:ln>
            <a:miter lim="800000"/>
            <a:headEnd/>
            <a:tailEnd/>
          </a:ln>
        </p:spPr>
        <p:txBody>
          <a:bodyPr wrap="none" lIns="92075" tIns="46038" rIns="92075" bIns="46038" anchor="ctr"/>
          <a:lstStyle/>
          <a:p>
            <a:endParaRPr lang="en-US" altLang="en-US" sz="2400"/>
          </a:p>
          <a:p>
            <a:endParaRPr lang="en-US" altLang="en-US" sz="2400"/>
          </a:p>
          <a:p>
            <a:endParaRPr lang="en-US" altLang="en-US" sz="2400"/>
          </a:p>
        </p:txBody>
      </p:sp>
      <p:sp>
        <p:nvSpPr>
          <p:cNvPr id="8215" name="Rectangle 23"/>
          <p:cNvSpPr>
            <a:spLocks noChangeArrowheads="1"/>
          </p:cNvSpPr>
          <p:nvPr/>
        </p:nvSpPr>
        <p:spPr bwMode="auto">
          <a:xfrm>
            <a:off x="4343400" y="4191000"/>
            <a:ext cx="5562600" cy="519113"/>
          </a:xfrm>
          <a:prstGeom prst="rect">
            <a:avLst/>
          </a:prstGeom>
          <a:noFill/>
          <a:ln w="9525">
            <a:noFill/>
            <a:miter lim="800000"/>
            <a:headEnd/>
            <a:tailEnd/>
          </a:ln>
          <a:effectLst/>
        </p:spPr>
        <p:txBody>
          <a:bodyPr lIns="92075" tIns="46038" rIns="92075" bIns="46038" anchor="ctr">
            <a:spAutoFit/>
          </a:bodyPr>
          <a:lstStyle/>
          <a:p>
            <a:r>
              <a:rPr lang="en-US" altLang="en-US" sz="2800" b="1">
                <a:solidFill>
                  <a:srgbClr val="90DBFF"/>
                </a:solidFill>
                <a:cs typeface="Nazanin" pitchFamily="2" charset="-78"/>
              </a:rPr>
              <a:t>:</a:t>
            </a:r>
            <a:r>
              <a:rPr lang="ar-SA" altLang="en-US" sz="2800" b="1">
                <a:solidFill>
                  <a:srgbClr val="90DBFF"/>
                </a:solidFill>
                <a:cs typeface="Nazanin" pitchFamily="2" charset="-78"/>
              </a:rPr>
              <a:t>دستگاه ماهيچه ا</a:t>
            </a:r>
            <a:r>
              <a:rPr lang="fa-IR" altLang="en-US" sz="2800" b="1">
                <a:solidFill>
                  <a:srgbClr val="90DBFF"/>
                </a:solidFill>
                <a:cs typeface="Nazanin" pitchFamily="2" charset="-78"/>
              </a:rPr>
              <a:t>ی</a:t>
            </a:r>
            <a:r>
              <a:rPr lang="ar-SA" altLang="en-US" sz="2800" b="1">
                <a:solidFill>
                  <a:srgbClr val="90DBFF"/>
                </a:solidFill>
                <a:cs typeface="Nazanin" pitchFamily="2" charset="-78"/>
              </a:rPr>
              <a:t> ـ اسكلت</a:t>
            </a:r>
            <a:r>
              <a:rPr lang="fa-IR" altLang="en-US" sz="2800" b="1">
                <a:solidFill>
                  <a:srgbClr val="90DBFF"/>
                </a:solidFill>
                <a:cs typeface="Nazanin" pitchFamily="2" charset="-78"/>
              </a:rPr>
              <a:t>ی</a:t>
            </a:r>
            <a:endParaRPr lang="en-US" altLang="en-US"/>
          </a:p>
        </p:txBody>
      </p:sp>
      <p:sp>
        <p:nvSpPr>
          <p:cNvPr id="8216" name="Rectangle 24"/>
          <p:cNvSpPr>
            <a:spLocks noChangeArrowheads="1"/>
          </p:cNvSpPr>
          <p:nvPr/>
        </p:nvSpPr>
        <p:spPr bwMode="auto">
          <a:xfrm>
            <a:off x="-2819400" y="4770438"/>
            <a:ext cx="14706600" cy="519112"/>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ماساژ كودك سبب م</a:t>
            </a:r>
            <a:r>
              <a:rPr lang="fa-IR" altLang="en-US" sz="2800">
                <a:solidFill>
                  <a:srgbClr val="DFC0FF"/>
                </a:solidFill>
                <a:cs typeface="Nazanin" pitchFamily="2" charset="-78"/>
              </a:rPr>
              <a:t>ی</a:t>
            </a:r>
            <a:r>
              <a:rPr lang="ar-SA" altLang="en-US" sz="2800">
                <a:solidFill>
                  <a:srgbClr val="DFC0FF"/>
                </a:solidFill>
                <a:cs typeface="Nazanin" pitchFamily="2" charset="-78"/>
              </a:rPr>
              <a:t> شودمفاصل وماهيچه ها قابليت انعطاف پيدا كند و نرم شود</a:t>
            </a:r>
            <a:endParaRPr lang="en-US" altLang="en-US"/>
          </a:p>
        </p:txBody>
      </p:sp>
      <p:sp>
        <p:nvSpPr>
          <p:cNvPr id="8217" name="Rectangle 25"/>
          <p:cNvSpPr>
            <a:spLocks noChangeArrowheads="1"/>
          </p:cNvSpPr>
          <p:nvPr/>
        </p:nvSpPr>
        <p:spPr bwMode="auto">
          <a:xfrm>
            <a:off x="381000" y="5470525"/>
            <a:ext cx="7467600"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و كودك را قادر م</a:t>
            </a:r>
            <a:r>
              <a:rPr lang="fa-IR" altLang="en-US" sz="2800">
                <a:solidFill>
                  <a:srgbClr val="DFC0FF"/>
                </a:solidFill>
                <a:cs typeface="Nazanin" pitchFamily="2" charset="-78"/>
              </a:rPr>
              <a:t>ی</a:t>
            </a:r>
            <a:r>
              <a:rPr lang="ar-SA" altLang="en-US" sz="2800">
                <a:solidFill>
                  <a:srgbClr val="DFC0FF"/>
                </a:solidFill>
                <a:cs typeface="Nazanin" pitchFamily="2" charset="-78"/>
              </a:rPr>
              <a:t> سازد حركتها</a:t>
            </a:r>
            <a:r>
              <a:rPr lang="fa-IR" altLang="en-US" sz="2800">
                <a:solidFill>
                  <a:srgbClr val="DFC0FF"/>
                </a:solidFill>
                <a:cs typeface="Nazanin" pitchFamily="2" charset="-78"/>
              </a:rPr>
              <a:t>ی</a:t>
            </a:r>
            <a:r>
              <a:rPr lang="ar-SA" altLang="en-US" sz="2800">
                <a:solidFill>
                  <a:srgbClr val="DFC0FF"/>
                </a:solidFill>
                <a:cs typeface="Nazanin" pitchFamily="2" charset="-78"/>
              </a:rPr>
              <a:t> ماهيچه ها را هماهنگ كند</a:t>
            </a:r>
            <a:endParaRPr lang="en-US" altLang="en-US" sz="2800" b="1">
              <a:cs typeface="Nazanin" pitchFamily="2" charset="-78"/>
            </a:endParaRPr>
          </a:p>
        </p:txBody>
      </p:sp>
      <p:pic>
        <p:nvPicPr>
          <p:cNvPr id="8229" name="Picture 37" descr="CH9"/>
          <p:cNvPicPr>
            <a:picLocks noChangeAspect="1" noChangeArrowheads="1"/>
          </p:cNvPicPr>
          <p:nvPr/>
        </p:nvPicPr>
        <p:blipFill>
          <a:blip r:embed="rId2" cstate="print"/>
          <a:srcRect/>
          <a:stretch>
            <a:fillRect/>
          </a:stretch>
        </p:blipFill>
        <p:spPr bwMode="auto">
          <a:xfrm>
            <a:off x="228600" y="381000"/>
            <a:ext cx="2667000" cy="30480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229"/>
                                        </p:tgtEl>
                                        <p:attrNameLst>
                                          <p:attrName>style.visibility</p:attrName>
                                        </p:attrNameLst>
                                      </p:cBhvr>
                                      <p:to>
                                        <p:strVal val="visible"/>
                                      </p:to>
                                    </p:set>
                                    <p:animEffect transition="in" filter="circle(in)">
                                      <p:cBhvr>
                                        <p:cTn id="7" dur="2000"/>
                                        <p:tgtEl>
                                          <p:spTgt spid="822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204"/>
                                        </p:tgtEl>
                                        <p:attrNameLst>
                                          <p:attrName>style.visibility</p:attrName>
                                        </p:attrNameLst>
                                      </p:cBhvr>
                                      <p:to>
                                        <p:strVal val="visible"/>
                                      </p:to>
                                    </p:set>
                                    <p:anim calcmode="lin" valueType="num">
                                      <p:cBhvr additive="base">
                                        <p:cTn id="12" dur="500" fill="hold"/>
                                        <p:tgtEl>
                                          <p:spTgt spid="8204"/>
                                        </p:tgtEl>
                                        <p:attrNameLst>
                                          <p:attrName>ppt_x</p:attrName>
                                        </p:attrNameLst>
                                      </p:cBhvr>
                                      <p:tavLst>
                                        <p:tav tm="0">
                                          <p:val>
                                            <p:strVal val="#ppt_x"/>
                                          </p:val>
                                        </p:tav>
                                        <p:tav tm="100000">
                                          <p:val>
                                            <p:strVal val="#ppt_x"/>
                                          </p:val>
                                        </p:tav>
                                      </p:tavLst>
                                    </p:anim>
                                    <p:anim calcmode="lin" valueType="num">
                                      <p:cBhvr additive="base">
                                        <p:cTn id="13" dur="500" fill="hold"/>
                                        <p:tgtEl>
                                          <p:spTgt spid="820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201"/>
                                        </p:tgtEl>
                                        <p:attrNameLst>
                                          <p:attrName>style.visibility</p:attrName>
                                        </p:attrNameLst>
                                      </p:cBhvr>
                                      <p:to>
                                        <p:strVal val="visible"/>
                                      </p:to>
                                    </p:set>
                                    <p:anim calcmode="lin" valueType="num">
                                      <p:cBhvr additive="base">
                                        <p:cTn id="18" dur="500" fill="hold"/>
                                        <p:tgtEl>
                                          <p:spTgt spid="8201"/>
                                        </p:tgtEl>
                                        <p:attrNameLst>
                                          <p:attrName>ppt_x</p:attrName>
                                        </p:attrNameLst>
                                      </p:cBhvr>
                                      <p:tavLst>
                                        <p:tav tm="0">
                                          <p:val>
                                            <p:strVal val="#ppt_x"/>
                                          </p:val>
                                        </p:tav>
                                        <p:tav tm="100000">
                                          <p:val>
                                            <p:strVal val="#ppt_x"/>
                                          </p:val>
                                        </p:tav>
                                      </p:tavLst>
                                    </p:anim>
                                    <p:anim calcmode="lin" valueType="num">
                                      <p:cBhvr additive="base">
                                        <p:cTn id="19" dur="500" fill="hold"/>
                                        <p:tgtEl>
                                          <p:spTgt spid="820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8206"/>
                                        </p:tgtEl>
                                        <p:attrNameLst>
                                          <p:attrName>style.visibility</p:attrName>
                                        </p:attrNameLst>
                                      </p:cBhvr>
                                      <p:to>
                                        <p:strVal val="visible"/>
                                      </p:to>
                                    </p:set>
                                    <p:animEffect transition="in" filter="diamond(in)">
                                      <p:cBhvr>
                                        <p:cTn id="24" dur="2000"/>
                                        <p:tgtEl>
                                          <p:spTgt spid="8206"/>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8207"/>
                                        </p:tgtEl>
                                        <p:attrNameLst>
                                          <p:attrName>style.visibility</p:attrName>
                                        </p:attrNameLst>
                                      </p:cBhvr>
                                      <p:to>
                                        <p:strVal val="visible"/>
                                      </p:to>
                                    </p:set>
                                    <p:animEffect transition="in" filter="diamond(in)">
                                      <p:cBhvr>
                                        <p:cTn id="29" dur="2000"/>
                                        <p:tgtEl>
                                          <p:spTgt spid="8207"/>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8212"/>
                                        </p:tgtEl>
                                        <p:attrNameLst>
                                          <p:attrName>style.visibility</p:attrName>
                                        </p:attrNameLst>
                                      </p:cBhvr>
                                      <p:to>
                                        <p:strVal val="visible"/>
                                      </p:to>
                                    </p:set>
                                    <p:animEffect transition="in" filter="diamond(in)">
                                      <p:cBhvr>
                                        <p:cTn id="34" dur="2000"/>
                                        <p:tgtEl>
                                          <p:spTgt spid="8212"/>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8209"/>
                                        </p:tgtEl>
                                        <p:attrNameLst>
                                          <p:attrName>style.visibility</p:attrName>
                                        </p:attrNameLst>
                                      </p:cBhvr>
                                      <p:to>
                                        <p:strVal val="visible"/>
                                      </p:to>
                                    </p:set>
                                    <p:animEffect transition="in" filter="diamond(in)">
                                      <p:cBhvr>
                                        <p:cTn id="39" dur="2000"/>
                                        <p:tgtEl>
                                          <p:spTgt spid="8209"/>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8215"/>
                                        </p:tgtEl>
                                        <p:attrNameLst>
                                          <p:attrName>style.visibility</p:attrName>
                                        </p:attrNameLst>
                                      </p:cBhvr>
                                      <p:to>
                                        <p:strVal val="visible"/>
                                      </p:to>
                                    </p:set>
                                    <p:animEffect transition="in" filter="checkerboard(across)">
                                      <p:cBhvr>
                                        <p:cTn id="44" dur="500"/>
                                        <p:tgtEl>
                                          <p:spTgt spid="8215"/>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8216"/>
                                        </p:tgtEl>
                                        <p:attrNameLst>
                                          <p:attrName>style.visibility</p:attrName>
                                        </p:attrNameLst>
                                      </p:cBhvr>
                                      <p:to>
                                        <p:strVal val="visible"/>
                                      </p:to>
                                    </p:set>
                                    <p:animEffect transition="in" filter="checkerboard(across)">
                                      <p:cBhvr>
                                        <p:cTn id="49" dur="500"/>
                                        <p:tgtEl>
                                          <p:spTgt spid="8216"/>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8217"/>
                                        </p:tgtEl>
                                        <p:attrNameLst>
                                          <p:attrName>style.visibility</p:attrName>
                                        </p:attrNameLst>
                                      </p:cBhvr>
                                      <p:to>
                                        <p:strVal val="visible"/>
                                      </p:to>
                                    </p:set>
                                    <p:animEffect transition="in" filter="checkerboard(across)">
                                      <p:cBhvr>
                                        <p:cTn id="54" dur="500"/>
                                        <p:tgtEl>
                                          <p:spTgt spid="8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p:bldP spid="8204" grpId="0"/>
      <p:bldP spid="8206" grpId="0"/>
      <p:bldP spid="8207" grpId="0"/>
      <p:bldP spid="8209" grpId="0"/>
      <p:bldP spid="8212" grpId="0"/>
      <p:bldP spid="8215" grpId="0"/>
      <p:bldP spid="8216" grpId="0"/>
      <p:bldP spid="8217"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6" name="Rectangle 10"/>
          <p:cNvSpPr>
            <a:spLocks noChangeArrowheads="1"/>
          </p:cNvSpPr>
          <p:nvPr/>
        </p:nvSpPr>
        <p:spPr bwMode="auto">
          <a:xfrm>
            <a:off x="7162800" y="101600"/>
            <a:ext cx="2438400" cy="519113"/>
          </a:xfrm>
          <a:prstGeom prst="rect">
            <a:avLst/>
          </a:prstGeom>
          <a:noFill/>
          <a:ln w="9525">
            <a:noFill/>
            <a:miter lim="800000"/>
            <a:headEnd/>
            <a:tailEnd/>
          </a:ln>
          <a:effectLst/>
        </p:spPr>
        <p:txBody>
          <a:bodyPr lIns="92075" tIns="46038" rIns="92075" bIns="46038" anchor="ctr">
            <a:spAutoFit/>
          </a:bodyPr>
          <a:lstStyle/>
          <a:p>
            <a:r>
              <a:rPr lang="en-US" altLang="ar-SA" sz="2800" b="1">
                <a:solidFill>
                  <a:srgbClr val="90DBFF"/>
                </a:solidFill>
                <a:cs typeface="Nazanin" pitchFamily="2" charset="-78"/>
              </a:rPr>
              <a:t>: </a:t>
            </a:r>
            <a:r>
              <a:rPr lang="ar-SA" altLang="ar-SA" sz="2800" b="1">
                <a:solidFill>
                  <a:srgbClr val="90DBFF"/>
                </a:solidFill>
                <a:cs typeface="Nazanin" pitchFamily="2" charset="-78"/>
              </a:rPr>
              <a:t>پوست</a:t>
            </a:r>
            <a:endParaRPr lang="en-US" altLang="en-US"/>
          </a:p>
        </p:txBody>
      </p:sp>
      <p:sp>
        <p:nvSpPr>
          <p:cNvPr id="39948" name="Rectangle 12"/>
          <p:cNvSpPr>
            <a:spLocks noChangeArrowheads="1"/>
          </p:cNvSpPr>
          <p:nvPr/>
        </p:nvSpPr>
        <p:spPr bwMode="auto">
          <a:xfrm>
            <a:off x="2124075" y="730250"/>
            <a:ext cx="8239125" cy="519113"/>
          </a:xfrm>
          <a:prstGeom prst="rect">
            <a:avLst/>
          </a:prstGeom>
          <a:noFill/>
          <a:ln w="9525">
            <a:noFill/>
            <a:miter lim="800000"/>
            <a:headEnd/>
            <a:tailEnd/>
          </a:ln>
          <a:effectLst/>
        </p:spPr>
        <p:txBody>
          <a:bodyPr lIns="92075" tIns="46038" rIns="92075" bIns="46038" anchor="ctr">
            <a:spAutoFit/>
          </a:bodyPr>
          <a:lstStyle/>
          <a:p>
            <a:r>
              <a:rPr lang="en-US" altLang="en-US" sz="2800" b="1">
                <a:solidFill>
                  <a:srgbClr val="DFC0FF"/>
                </a:solidFill>
                <a:cs typeface="Nazanin" pitchFamily="2" charset="-78"/>
              </a:rPr>
              <a:t>.</a:t>
            </a:r>
            <a:r>
              <a:rPr lang="ar-SA" altLang="en-US" sz="2800" b="1">
                <a:solidFill>
                  <a:srgbClr val="DFC0FF"/>
                </a:solidFill>
                <a:cs typeface="Nazanin" pitchFamily="2" charset="-78"/>
              </a:rPr>
              <a:t>ـ </a:t>
            </a:r>
            <a:r>
              <a:rPr lang="ar-SA" altLang="ar-SA" sz="2800">
                <a:solidFill>
                  <a:srgbClr val="DFC0FF"/>
                </a:solidFill>
                <a:cs typeface="Nazanin" pitchFamily="2" charset="-78"/>
              </a:rPr>
              <a:t>با ماساژ مرتب رنگ و رو</a:t>
            </a:r>
            <a:r>
              <a:rPr lang="fa-IR" altLang="ar-SA" sz="2800">
                <a:solidFill>
                  <a:srgbClr val="DFC0FF"/>
                </a:solidFill>
                <a:cs typeface="Nazanin" pitchFamily="2" charset="-78"/>
              </a:rPr>
              <a:t>ی</a:t>
            </a:r>
            <a:r>
              <a:rPr lang="ar-SA" altLang="ar-SA" sz="2800">
                <a:solidFill>
                  <a:srgbClr val="DFC0FF"/>
                </a:solidFill>
                <a:cs typeface="Nazanin" pitchFamily="2" charset="-78"/>
              </a:rPr>
              <a:t> كودك بهترم</a:t>
            </a:r>
            <a:r>
              <a:rPr lang="fa-IR" altLang="ar-SA" sz="2800">
                <a:solidFill>
                  <a:srgbClr val="DFC0FF"/>
                </a:solidFill>
                <a:cs typeface="Nazanin" pitchFamily="2" charset="-78"/>
              </a:rPr>
              <a:t>ی</a:t>
            </a:r>
            <a:r>
              <a:rPr lang="ar-SA" altLang="ar-SA" sz="2800">
                <a:solidFill>
                  <a:srgbClr val="DFC0FF"/>
                </a:solidFill>
                <a:cs typeface="Nazanin" pitchFamily="2" charset="-78"/>
              </a:rPr>
              <a:t> شود</a:t>
            </a:r>
            <a:r>
              <a:rPr lang="en-US" altLang="ar-SA" sz="2800">
                <a:solidFill>
                  <a:srgbClr val="DFC0FF"/>
                </a:solidFill>
                <a:cs typeface="Nazanin" pitchFamily="2" charset="-78"/>
              </a:rPr>
              <a:t> </a:t>
            </a:r>
            <a:endParaRPr lang="en-US" altLang="en-US" sz="1400" b="1">
              <a:solidFill>
                <a:srgbClr val="DFC0FF"/>
              </a:solidFill>
              <a:cs typeface="Nazanin" pitchFamily="2" charset="-78"/>
            </a:endParaRPr>
          </a:p>
        </p:txBody>
      </p:sp>
      <p:sp>
        <p:nvSpPr>
          <p:cNvPr id="39949" name="Rectangle 13"/>
          <p:cNvSpPr>
            <a:spLocks noChangeArrowheads="1"/>
          </p:cNvSpPr>
          <p:nvPr/>
        </p:nvSpPr>
        <p:spPr bwMode="auto">
          <a:xfrm>
            <a:off x="2484438" y="1295400"/>
            <a:ext cx="7726362" cy="1158875"/>
          </a:xfrm>
          <a:prstGeom prst="rect">
            <a:avLst/>
          </a:prstGeom>
          <a:noFill/>
          <a:ln w="9525">
            <a:noFill/>
            <a:miter lim="800000"/>
            <a:headEnd/>
            <a:tailEnd/>
          </a:ln>
          <a:effectLst/>
        </p:spPr>
        <p:txBody>
          <a:bodyPr lIns="92075" tIns="46038" rIns="92075" bIns="46038" anchor="ctr">
            <a:spAutoFit/>
          </a:bodyPr>
          <a:lstStyle/>
          <a:p>
            <a:r>
              <a:rPr lang="ar-SA" altLang="en-US" sz="2800" b="1">
                <a:solidFill>
                  <a:srgbClr val="DFC0FF"/>
                </a:solidFill>
                <a:cs typeface="Nazanin" pitchFamily="2" charset="-78"/>
              </a:rPr>
              <a:t>ـ </a:t>
            </a:r>
            <a:r>
              <a:rPr lang="ar-SA" altLang="ar-SA" sz="2800">
                <a:solidFill>
                  <a:srgbClr val="DFC0FF"/>
                </a:solidFill>
                <a:cs typeface="Nazanin" pitchFamily="2" charset="-78"/>
              </a:rPr>
              <a:t>گردش خون فعال ميشود و هر نوع سم</a:t>
            </a:r>
            <a:r>
              <a:rPr lang="fa-IR" altLang="ar-SA" sz="2800">
                <a:solidFill>
                  <a:srgbClr val="DFC0FF"/>
                </a:solidFill>
                <a:cs typeface="Nazanin" pitchFamily="2" charset="-78"/>
              </a:rPr>
              <a:t>ی</a:t>
            </a:r>
            <a:r>
              <a:rPr lang="ar-SA" altLang="ar-SA" sz="2800">
                <a:solidFill>
                  <a:srgbClr val="DFC0FF"/>
                </a:solidFill>
                <a:cs typeface="Nazanin" pitchFamily="2" charset="-78"/>
              </a:rPr>
              <a:t> از بدن</a:t>
            </a:r>
            <a:r>
              <a:rPr lang="en-US" altLang="ar-SA" sz="2800">
                <a:solidFill>
                  <a:srgbClr val="DFC0FF"/>
                </a:solidFill>
                <a:cs typeface="Nazanin" pitchFamily="2" charset="-78"/>
              </a:rPr>
              <a:t> </a:t>
            </a:r>
            <a:br>
              <a:rPr lang="en-US" altLang="ar-SA" sz="2800">
                <a:solidFill>
                  <a:srgbClr val="DFC0FF"/>
                </a:solidFill>
                <a:cs typeface="Nazanin" pitchFamily="2" charset="-78"/>
              </a:rPr>
            </a:br>
            <a:r>
              <a:rPr lang="en-US" altLang="ar-SA" sz="2800">
                <a:solidFill>
                  <a:srgbClr val="DFC0FF"/>
                </a:solidFill>
                <a:cs typeface="Nazanin" pitchFamily="2" charset="-78"/>
              </a:rPr>
              <a:t/>
            </a:r>
            <a:br>
              <a:rPr lang="en-US" altLang="ar-SA" sz="2800">
                <a:solidFill>
                  <a:srgbClr val="DFC0FF"/>
                </a:solidFill>
                <a:cs typeface="Nazanin" pitchFamily="2" charset="-78"/>
              </a:rPr>
            </a:br>
            <a:endParaRPr lang="en-US" altLang="en-US" sz="1400" b="1">
              <a:solidFill>
                <a:srgbClr val="DFC0FF"/>
              </a:solidFill>
              <a:cs typeface="Nazanin" pitchFamily="2" charset="-78"/>
            </a:endParaRPr>
          </a:p>
        </p:txBody>
      </p:sp>
      <p:sp>
        <p:nvSpPr>
          <p:cNvPr id="39950" name="Rectangle 14"/>
          <p:cNvSpPr>
            <a:spLocks noChangeArrowheads="1"/>
          </p:cNvSpPr>
          <p:nvPr/>
        </p:nvSpPr>
        <p:spPr bwMode="auto">
          <a:xfrm>
            <a:off x="3657600" y="2514600"/>
            <a:ext cx="5873750" cy="519113"/>
          </a:xfrm>
          <a:prstGeom prst="rect">
            <a:avLst/>
          </a:prstGeom>
          <a:noFill/>
          <a:ln w="9525">
            <a:noFill/>
            <a:miter lim="800000"/>
            <a:headEnd/>
            <a:tailEnd/>
          </a:ln>
          <a:effectLst/>
        </p:spPr>
        <p:txBody>
          <a:bodyPr lIns="92075" tIns="46038" rIns="92075" bIns="46038" anchor="ctr">
            <a:spAutoFit/>
          </a:bodyPr>
          <a:lstStyle/>
          <a:p>
            <a:r>
              <a:rPr lang="en-US" altLang="en-US" sz="2800" b="1">
                <a:solidFill>
                  <a:srgbClr val="DFC0FF"/>
                </a:solidFill>
                <a:cs typeface="Nazanin" pitchFamily="2" charset="-78"/>
              </a:rPr>
              <a:t> </a:t>
            </a:r>
            <a:r>
              <a:rPr lang="ar-SA" altLang="en-US" sz="2800" b="1">
                <a:solidFill>
                  <a:srgbClr val="DFC0FF"/>
                </a:solidFill>
                <a:cs typeface="Nazanin" pitchFamily="2" charset="-78"/>
              </a:rPr>
              <a:t> ـ </a:t>
            </a:r>
            <a:r>
              <a:rPr lang="ar-SA" altLang="ar-SA" sz="2800">
                <a:solidFill>
                  <a:srgbClr val="DFC0FF"/>
                </a:solidFill>
                <a:cs typeface="Nazanin" pitchFamily="2" charset="-78"/>
              </a:rPr>
              <a:t>بعد از يك دوره ماساژ پوست كودك شاداب</a:t>
            </a:r>
            <a:endParaRPr lang="en-US" altLang="en-US" sz="1400" b="1">
              <a:solidFill>
                <a:srgbClr val="DFC0FF"/>
              </a:solidFill>
              <a:cs typeface="Nazanin" pitchFamily="2" charset="-78"/>
            </a:endParaRPr>
          </a:p>
        </p:txBody>
      </p:sp>
      <p:sp>
        <p:nvSpPr>
          <p:cNvPr id="39952" name="Rectangle 16"/>
          <p:cNvSpPr>
            <a:spLocks noChangeArrowheads="1"/>
          </p:cNvSpPr>
          <p:nvPr/>
        </p:nvSpPr>
        <p:spPr bwMode="auto">
          <a:xfrm>
            <a:off x="5638800" y="1905000"/>
            <a:ext cx="3795713" cy="519113"/>
          </a:xfrm>
          <a:prstGeom prst="rect">
            <a:avLst/>
          </a:prstGeom>
          <a:noFill/>
          <a:ln w="9525">
            <a:noFill/>
            <a:miter lim="800000"/>
            <a:headEnd/>
            <a:tailEnd/>
          </a:ln>
          <a:effectLst/>
        </p:spPr>
        <p:txBody>
          <a:bodyPr lIns="92075" tIns="46038" rIns="92075" bIns="46038" anchor="ctr">
            <a:spAutoFit/>
          </a:bodyPr>
          <a:lstStyle/>
          <a:p>
            <a:r>
              <a:rPr lang="en-US" altLang="ar-SA" sz="2800">
                <a:solidFill>
                  <a:srgbClr val="DFC0FF"/>
                </a:solidFill>
                <a:cs typeface="Nazanin" pitchFamily="2" charset="-78"/>
              </a:rPr>
              <a:t>.</a:t>
            </a:r>
            <a:r>
              <a:rPr lang="ar-SA" altLang="ar-SA" sz="2800">
                <a:solidFill>
                  <a:srgbClr val="DFC0FF"/>
                </a:solidFill>
                <a:cs typeface="Nazanin" pitchFamily="2" charset="-78"/>
              </a:rPr>
              <a:t>به سرعت دفع م</a:t>
            </a:r>
            <a:r>
              <a:rPr lang="fa-IR" altLang="ar-SA" sz="2800">
                <a:solidFill>
                  <a:srgbClr val="DFC0FF"/>
                </a:solidFill>
                <a:cs typeface="Nazanin" pitchFamily="2" charset="-78"/>
              </a:rPr>
              <a:t>ی</a:t>
            </a:r>
            <a:r>
              <a:rPr lang="ar-SA" altLang="ar-SA" sz="2800">
                <a:solidFill>
                  <a:srgbClr val="DFC0FF"/>
                </a:solidFill>
                <a:cs typeface="Nazanin" pitchFamily="2" charset="-78"/>
              </a:rPr>
              <a:t> گردد</a:t>
            </a:r>
            <a:endParaRPr lang="en-US" altLang="en-US" sz="2800">
              <a:solidFill>
                <a:srgbClr val="DFC0FF"/>
              </a:solidFill>
              <a:cs typeface="Nazanin" pitchFamily="2" charset="-78"/>
            </a:endParaRPr>
          </a:p>
        </p:txBody>
      </p:sp>
      <p:sp>
        <p:nvSpPr>
          <p:cNvPr id="39953" name="Rectangle 17"/>
          <p:cNvSpPr>
            <a:spLocks noChangeArrowheads="1"/>
          </p:cNvSpPr>
          <p:nvPr/>
        </p:nvSpPr>
        <p:spPr bwMode="auto">
          <a:xfrm>
            <a:off x="5410200" y="2971800"/>
            <a:ext cx="3962400" cy="519113"/>
          </a:xfrm>
          <a:prstGeom prst="rect">
            <a:avLst/>
          </a:prstGeom>
          <a:noFill/>
          <a:ln w="9525">
            <a:noFill/>
            <a:miter lim="800000"/>
            <a:headEnd/>
            <a:tailEnd/>
          </a:ln>
          <a:effectLst/>
        </p:spPr>
        <p:txBody>
          <a:bodyPr lIns="92075" tIns="46038" rIns="92075" bIns="46038" anchor="ctr">
            <a:spAutoFit/>
          </a:bodyPr>
          <a:lstStyle/>
          <a:p>
            <a:r>
              <a:rPr lang="en-US" altLang="ar-SA" sz="2800">
                <a:solidFill>
                  <a:srgbClr val="DFC0FF"/>
                </a:solidFill>
                <a:cs typeface="Nazanin" pitchFamily="2" charset="-78"/>
              </a:rPr>
              <a:t>.</a:t>
            </a:r>
            <a:r>
              <a:rPr lang="ar-SA" altLang="ar-SA" sz="2800">
                <a:solidFill>
                  <a:srgbClr val="DFC0FF"/>
                </a:solidFill>
                <a:cs typeface="Nazanin" pitchFamily="2" charset="-78"/>
              </a:rPr>
              <a:t>درخشان و سالم خواهد شد</a:t>
            </a:r>
            <a:endParaRPr lang="en-US" altLang="en-US" sz="2800">
              <a:solidFill>
                <a:srgbClr val="DFC0FF"/>
              </a:solidFill>
              <a:cs typeface="Nazanin" pitchFamily="2" charset="-78"/>
            </a:endParaRPr>
          </a:p>
        </p:txBody>
      </p:sp>
      <p:sp>
        <p:nvSpPr>
          <p:cNvPr id="39957" name="Rectangle 21"/>
          <p:cNvSpPr>
            <a:spLocks noGrp="1" noChangeArrowheads="1"/>
          </p:cNvSpPr>
          <p:nvPr>
            <p:ph type="title"/>
          </p:nvPr>
        </p:nvSpPr>
        <p:spPr bwMode="auto">
          <a:xfrm>
            <a:off x="539750" y="609600"/>
            <a:ext cx="7918450" cy="1143000"/>
          </a:xfrm>
          <a:noFill/>
          <a:ln>
            <a:miter lim="800000"/>
            <a:headEnd/>
            <a:tailEnd/>
          </a:ln>
        </p:spPr>
        <p:txBody>
          <a:bodyPr vert="horz" wrap="none" lIns="92075" tIns="46038" rIns="92075" bIns="46038" numCol="1" anchor="ctr" anchorCtr="0" compatLnSpc="1">
            <a:prstTxWarp prst="textNoShape">
              <a:avLst/>
            </a:prstTxWarp>
          </a:bodyPr>
          <a:lstStyle/>
          <a:p>
            <a:r>
              <a:rPr lang="en-US" altLang="en-US"/>
              <a:t/>
            </a:r>
            <a:br>
              <a:rPr lang="en-US" altLang="en-US"/>
            </a:br>
            <a:r>
              <a:rPr lang="en-US" altLang="en-US" sz="2800"/>
              <a:t/>
            </a:r>
            <a:br>
              <a:rPr lang="en-US" altLang="en-US" sz="2800"/>
            </a:br>
            <a:r>
              <a:rPr lang="en-US" altLang="en-US" sz="2800"/>
              <a:t/>
            </a:r>
            <a:br>
              <a:rPr lang="en-US" altLang="en-US" sz="2800"/>
            </a:br>
            <a:r>
              <a:rPr lang="en-US" altLang="en-US" sz="2800"/>
              <a:t/>
            </a:r>
            <a:br>
              <a:rPr lang="en-US" altLang="en-US" sz="2800"/>
            </a:br>
            <a:endParaRPr lang="en-US" altLang="en-US"/>
          </a:p>
        </p:txBody>
      </p:sp>
      <p:sp>
        <p:nvSpPr>
          <p:cNvPr id="39960" name="Rectangle 24"/>
          <p:cNvSpPr>
            <a:spLocks noChangeArrowheads="1"/>
          </p:cNvSpPr>
          <p:nvPr/>
        </p:nvSpPr>
        <p:spPr bwMode="auto">
          <a:xfrm>
            <a:off x="6858000" y="3627438"/>
            <a:ext cx="3124200" cy="519112"/>
          </a:xfrm>
          <a:prstGeom prst="rect">
            <a:avLst/>
          </a:prstGeom>
          <a:noFill/>
          <a:ln w="9525">
            <a:noFill/>
            <a:miter lim="800000"/>
            <a:headEnd/>
            <a:tailEnd/>
          </a:ln>
          <a:effectLst/>
        </p:spPr>
        <p:txBody>
          <a:bodyPr lIns="92075" tIns="46038" rIns="92075" bIns="46038" anchor="ctr">
            <a:spAutoFit/>
          </a:bodyPr>
          <a:lstStyle/>
          <a:p>
            <a:r>
              <a:rPr lang="en-US" altLang="en-US" sz="2800" b="1">
                <a:solidFill>
                  <a:srgbClr val="90DBFF"/>
                </a:solidFill>
                <a:cs typeface="Nazanin" pitchFamily="2" charset="-78"/>
              </a:rPr>
              <a:t>:</a:t>
            </a:r>
            <a:r>
              <a:rPr lang="ar-SA" altLang="en-US" sz="2800" b="1">
                <a:solidFill>
                  <a:srgbClr val="90DBFF"/>
                </a:solidFill>
                <a:cs typeface="Nazanin" pitchFamily="2" charset="-78"/>
              </a:rPr>
              <a:t>عواطف</a:t>
            </a:r>
            <a:endParaRPr lang="en-US" altLang="en-US"/>
          </a:p>
        </p:txBody>
      </p:sp>
      <p:sp>
        <p:nvSpPr>
          <p:cNvPr id="39962" name="Rectangle 26"/>
          <p:cNvSpPr>
            <a:spLocks noChangeArrowheads="1"/>
          </p:cNvSpPr>
          <p:nvPr/>
        </p:nvSpPr>
        <p:spPr bwMode="auto">
          <a:xfrm>
            <a:off x="539750" y="4152900"/>
            <a:ext cx="9213850" cy="731838"/>
          </a:xfrm>
          <a:prstGeom prst="rect">
            <a:avLst/>
          </a:prstGeom>
          <a:noFill/>
          <a:ln w="9525">
            <a:noFill/>
            <a:miter lim="800000"/>
            <a:headEnd/>
            <a:tailEnd/>
          </a:ln>
          <a:effectLst/>
        </p:spPr>
        <p:txBody>
          <a:bodyPr lIns="92075" tIns="46038" rIns="92075" bIns="46038" anchor="ctr">
            <a:spAutoFit/>
          </a:bodyPr>
          <a:lstStyle/>
          <a:p>
            <a:r>
              <a:rPr lang="ar-SA" altLang="en-US" sz="2800" b="1">
                <a:solidFill>
                  <a:srgbClr val="DFC0FF"/>
                </a:solidFill>
                <a:cs typeface="Nazanin" pitchFamily="2" charset="-78"/>
              </a:rPr>
              <a:t>ـ </a:t>
            </a:r>
            <a:r>
              <a:rPr lang="ar-SA" altLang="en-US" sz="2800">
                <a:solidFill>
                  <a:srgbClr val="DFC0FF"/>
                </a:solidFill>
                <a:cs typeface="Nazanin" pitchFamily="2" charset="-78"/>
              </a:rPr>
              <a:t>نوزادان</a:t>
            </a:r>
            <a:r>
              <a:rPr lang="fa-IR" altLang="en-US" sz="2800">
                <a:solidFill>
                  <a:srgbClr val="DFC0FF"/>
                </a:solidFill>
                <a:cs typeface="Nazanin" pitchFamily="2" charset="-78"/>
              </a:rPr>
              <a:t>ی</a:t>
            </a:r>
            <a:r>
              <a:rPr lang="ar-SA" altLang="en-US" sz="2800">
                <a:solidFill>
                  <a:srgbClr val="DFC0FF"/>
                </a:solidFill>
                <a:cs typeface="Nazanin" pitchFamily="2" charset="-78"/>
              </a:rPr>
              <a:t> كه ماساژ داده م</a:t>
            </a:r>
            <a:r>
              <a:rPr lang="fa-IR" altLang="en-US" sz="2800">
                <a:solidFill>
                  <a:srgbClr val="DFC0FF"/>
                </a:solidFill>
                <a:cs typeface="Nazanin" pitchFamily="2" charset="-78"/>
              </a:rPr>
              <a:t>ی</a:t>
            </a:r>
            <a:r>
              <a:rPr lang="ar-SA" altLang="en-US" sz="2800">
                <a:solidFill>
                  <a:srgbClr val="DFC0FF"/>
                </a:solidFill>
                <a:cs typeface="Nazanin" pitchFamily="2" charset="-78"/>
              </a:rPr>
              <a:t> شوند به نظر م</a:t>
            </a:r>
            <a:r>
              <a:rPr lang="fa-IR" altLang="en-US" sz="2800">
                <a:solidFill>
                  <a:srgbClr val="DFC0FF"/>
                </a:solidFill>
                <a:cs typeface="Nazanin" pitchFamily="2" charset="-78"/>
              </a:rPr>
              <a:t>ی</a:t>
            </a:r>
            <a:r>
              <a:rPr lang="ar-SA" altLang="en-US" sz="2800">
                <a:solidFill>
                  <a:srgbClr val="DFC0FF"/>
                </a:solidFill>
                <a:cs typeface="Nazanin" pitchFamily="2" charset="-78"/>
              </a:rPr>
              <a:t> رسد مشكلات عاطف</a:t>
            </a:r>
            <a:r>
              <a:rPr lang="fa-IR" altLang="en-US" sz="2800">
                <a:solidFill>
                  <a:srgbClr val="DFC0FF"/>
                </a:solidFill>
                <a:cs typeface="Nazanin" pitchFamily="2" charset="-78"/>
              </a:rPr>
              <a:t>ی</a:t>
            </a:r>
            <a:r>
              <a:rPr lang="ar-SA" altLang="en-US" sz="2800">
                <a:solidFill>
                  <a:srgbClr val="DFC0FF"/>
                </a:solidFill>
                <a:cs typeface="Nazanin" pitchFamily="2" charset="-78"/>
              </a:rPr>
              <a:t> و</a:t>
            </a:r>
            <a:r>
              <a:rPr lang="en-US" altLang="en-US" sz="2800">
                <a:solidFill>
                  <a:srgbClr val="DFC0FF"/>
                </a:solidFill>
                <a:cs typeface="Nazanin" pitchFamily="2" charset="-78"/>
              </a:rPr>
              <a:t/>
            </a:r>
            <a:br>
              <a:rPr lang="en-US" altLang="en-US" sz="2800">
                <a:solidFill>
                  <a:srgbClr val="DFC0FF"/>
                </a:solidFill>
                <a:cs typeface="Nazanin" pitchFamily="2" charset="-78"/>
              </a:rPr>
            </a:br>
            <a:endParaRPr lang="en-US" altLang="en-US" sz="1400"/>
          </a:p>
        </p:txBody>
      </p:sp>
      <p:sp>
        <p:nvSpPr>
          <p:cNvPr id="39963" name="Rectangle 27"/>
          <p:cNvSpPr>
            <a:spLocks noChangeArrowheads="1"/>
          </p:cNvSpPr>
          <p:nvPr/>
        </p:nvSpPr>
        <p:spPr bwMode="auto">
          <a:xfrm>
            <a:off x="3048000" y="4648200"/>
            <a:ext cx="7527925"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روان</a:t>
            </a:r>
            <a:r>
              <a:rPr lang="fa-IR" altLang="en-US" sz="2800">
                <a:solidFill>
                  <a:srgbClr val="DFC0FF"/>
                </a:solidFill>
                <a:cs typeface="Nazanin" pitchFamily="2" charset="-78"/>
              </a:rPr>
              <a:t>ی</a:t>
            </a:r>
            <a:r>
              <a:rPr lang="ar-SA" altLang="en-US" sz="2800">
                <a:solidFill>
                  <a:srgbClr val="DFC0FF"/>
                </a:solidFill>
                <a:cs typeface="Nazanin" pitchFamily="2" charset="-78"/>
              </a:rPr>
              <a:t> كمتر</a:t>
            </a:r>
            <a:r>
              <a:rPr lang="fa-IR" altLang="en-US" sz="2800">
                <a:solidFill>
                  <a:srgbClr val="DFC0FF"/>
                </a:solidFill>
                <a:cs typeface="Nazanin" pitchFamily="2" charset="-78"/>
              </a:rPr>
              <a:t>ی</a:t>
            </a:r>
            <a:r>
              <a:rPr lang="ar-SA" altLang="en-US" sz="2800">
                <a:solidFill>
                  <a:srgbClr val="DFC0FF"/>
                </a:solidFill>
                <a:cs typeface="Nazanin" pitchFamily="2" charset="-78"/>
              </a:rPr>
              <a:t> در زندگ</a:t>
            </a:r>
            <a:r>
              <a:rPr lang="fa-IR" altLang="en-US" sz="2800">
                <a:solidFill>
                  <a:srgbClr val="DFC0FF"/>
                </a:solidFill>
                <a:cs typeface="Nazanin" pitchFamily="2" charset="-78"/>
              </a:rPr>
              <a:t>ی</a:t>
            </a:r>
            <a:r>
              <a:rPr lang="ar-SA" altLang="en-US" sz="2800">
                <a:solidFill>
                  <a:srgbClr val="DFC0FF"/>
                </a:solidFill>
                <a:cs typeface="Nazanin" pitchFamily="2" charset="-78"/>
              </a:rPr>
              <a:t> خواهند داشت</a:t>
            </a:r>
            <a:endParaRPr lang="en-US" altLang="en-US" sz="1400"/>
          </a:p>
        </p:txBody>
      </p:sp>
      <p:sp>
        <p:nvSpPr>
          <p:cNvPr id="39964" name="Rectangle 28"/>
          <p:cNvSpPr>
            <a:spLocks noChangeArrowheads="1"/>
          </p:cNvSpPr>
          <p:nvPr/>
        </p:nvSpPr>
        <p:spPr bwMode="auto">
          <a:xfrm>
            <a:off x="914400" y="5149850"/>
            <a:ext cx="9144000" cy="519113"/>
          </a:xfrm>
          <a:prstGeom prst="rect">
            <a:avLst/>
          </a:prstGeom>
          <a:noFill/>
          <a:ln w="9525">
            <a:noFill/>
            <a:miter lim="800000"/>
            <a:headEnd/>
            <a:tailEnd/>
          </a:ln>
          <a:effectLst/>
        </p:spPr>
        <p:txBody>
          <a:bodyPr lIns="92075" tIns="46038" rIns="92075" bIns="46038" anchor="ctr">
            <a:spAutoFit/>
          </a:bodyPr>
          <a:lstStyle/>
          <a:p>
            <a:r>
              <a:rPr lang="ar-SA" altLang="en-US" sz="2800" b="1">
                <a:solidFill>
                  <a:srgbClr val="DFC0FF"/>
                </a:solidFill>
                <a:cs typeface="Nazanin" pitchFamily="2" charset="-78"/>
              </a:rPr>
              <a:t> ـ </a:t>
            </a:r>
            <a:r>
              <a:rPr lang="ar-SA" altLang="en-US" sz="2800">
                <a:solidFill>
                  <a:srgbClr val="DFC0FF"/>
                </a:solidFill>
                <a:cs typeface="Nazanin" pitchFamily="2" charset="-78"/>
              </a:rPr>
              <a:t>آنها اعتماد به نفس بيشتر</a:t>
            </a:r>
            <a:r>
              <a:rPr lang="fa-IR" altLang="en-US" sz="2800">
                <a:solidFill>
                  <a:srgbClr val="DFC0FF"/>
                </a:solidFill>
                <a:cs typeface="Nazanin" pitchFamily="2" charset="-78"/>
              </a:rPr>
              <a:t>ی</a:t>
            </a:r>
            <a:r>
              <a:rPr lang="ar-SA" altLang="en-US" sz="2800">
                <a:solidFill>
                  <a:srgbClr val="DFC0FF"/>
                </a:solidFill>
                <a:cs typeface="Nazanin" pitchFamily="2" charset="-78"/>
              </a:rPr>
              <a:t> دارند</a:t>
            </a:r>
            <a:endParaRPr lang="en-US" altLang="en-US" sz="1400"/>
          </a:p>
        </p:txBody>
      </p:sp>
      <p:sp>
        <p:nvSpPr>
          <p:cNvPr id="39965" name="Rectangle 29"/>
          <p:cNvSpPr>
            <a:spLocks noChangeArrowheads="1"/>
          </p:cNvSpPr>
          <p:nvPr/>
        </p:nvSpPr>
        <p:spPr bwMode="auto">
          <a:xfrm>
            <a:off x="0" y="5135563"/>
            <a:ext cx="5257800" cy="519112"/>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مستقل هستند</a:t>
            </a:r>
            <a:endParaRPr lang="en-US" altLang="en-US" sz="1400"/>
          </a:p>
        </p:txBody>
      </p:sp>
      <p:sp>
        <p:nvSpPr>
          <p:cNvPr id="39966" name="Rectangle 30"/>
          <p:cNvSpPr>
            <a:spLocks noChangeArrowheads="1"/>
          </p:cNvSpPr>
          <p:nvPr/>
        </p:nvSpPr>
        <p:spPr bwMode="auto">
          <a:xfrm>
            <a:off x="1905000" y="5667375"/>
            <a:ext cx="5865813" cy="731838"/>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b="1">
                <a:solidFill>
                  <a:srgbClr val="DFC0FF"/>
                </a:solidFill>
                <a:cs typeface="Nazanin" pitchFamily="2" charset="-78"/>
              </a:rPr>
              <a:t>ـ </a:t>
            </a:r>
            <a:r>
              <a:rPr lang="ar-SA" altLang="en-US" sz="2800">
                <a:solidFill>
                  <a:srgbClr val="DFC0FF"/>
                </a:solidFill>
                <a:cs typeface="Nazanin" pitchFamily="2" charset="-78"/>
              </a:rPr>
              <a:t>احساس امنيت بيشتر</a:t>
            </a:r>
            <a:r>
              <a:rPr lang="fa-IR" altLang="en-US" sz="2800">
                <a:solidFill>
                  <a:srgbClr val="DFC0FF"/>
                </a:solidFill>
                <a:cs typeface="Nazanin" pitchFamily="2" charset="-78"/>
              </a:rPr>
              <a:t>ی</a:t>
            </a:r>
            <a:r>
              <a:rPr lang="ar-SA" altLang="en-US" sz="2800">
                <a:solidFill>
                  <a:srgbClr val="DFC0FF"/>
                </a:solidFill>
                <a:cs typeface="Nazanin" pitchFamily="2" charset="-78"/>
              </a:rPr>
              <a:t> مي كنند</a:t>
            </a:r>
            <a:r>
              <a:rPr lang="en-US" altLang="en-US" sz="1400"/>
              <a:t> </a:t>
            </a:r>
            <a:br>
              <a:rPr lang="en-US" altLang="en-US" sz="1400"/>
            </a:br>
            <a:endParaRPr lang="en-US" altLang="en-US" sz="1400"/>
          </a:p>
        </p:txBody>
      </p:sp>
      <p:sp>
        <p:nvSpPr>
          <p:cNvPr id="39967" name="Rectangle 31"/>
          <p:cNvSpPr>
            <a:spLocks noChangeArrowheads="1"/>
          </p:cNvSpPr>
          <p:nvPr/>
        </p:nvSpPr>
        <p:spPr bwMode="auto">
          <a:xfrm>
            <a:off x="1600200" y="6099175"/>
            <a:ext cx="5562600"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b="1">
                <a:solidFill>
                  <a:srgbClr val="DFC0FF"/>
                </a:solidFill>
                <a:cs typeface="Nazanin" pitchFamily="2" charset="-78"/>
              </a:rPr>
              <a:t>ـ </a:t>
            </a:r>
            <a:r>
              <a:rPr lang="ar-SA" altLang="en-US" sz="2800">
                <a:solidFill>
                  <a:srgbClr val="DFC0FF"/>
                </a:solidFill>
                <a:cs typeface="Nazanin" pitchFamily="2" charset="-78"/>
              </a:rPr>
              <a:t>از نظر روح</a:t>
            </a:r>
            <a:r>
              <a:rPr lang="fa-IR" altLang="en-US" sz="2800">
                <a:solidFill>
                  <a:srgbClr val="DFC0FF"/>
                </a:solidFill>
                <a:cs typeface="Nazanin" pitchFamily="2" charset="-78"/>
              </a:rPr>
              <a:t>ی</a:t>
            </a:r>
            <a:r>
              <a:rPr lang="ar-SA" altLang="en-US" sz="2800">
                <a:solidFill>
                  <a:srgbClr val="DFC0FF"/>
                </a:solidFill>
                <a:cs typeface="Nazanin" pitchFamily="2" charset="-78"/>
              </a:rPr>
              <a:t> دارا</a:t>
            </a:r>
            <a:r>
              <a:rPr lang="fa-IR" altLang="en-US" sz="2800">
                <a:solidFill>
                  <a:srgbClr val="DFC0FF"/>
                </a:solidFill>
                <a:cs typeface="Nazanin" pitchFamily="2" charset="-78"/>
              </a:rPr>
              <a:t>ی </a:t>
            </a:r>
            <a:r>
              <a:rPr lang="ar-SA" altLang="en-US" sz="2800">
                <a:solidFill>
                  <a:srgbClr val="DFC0FF"/>
                </a:solidFill>
                <a:cs typeface="Nazanin" pitchFamily="2" charset="-78"/>
              </a:rPr>
              <a:t>تعادل بيشتر</a:t>
            </a:r>
            <a:r>
              <a:rPr lang="fa-IR" altLang="en-US" sz="2800">
                <a:solidFill>
                  <a:srgbClr val="DFC0FF"/>
                </a:solidFill>
                <a:cs typeface="Nazanin" pitchFamily="2" charset="-78"/>
              </a:rPr>
              <a:t>ی</a:t>
            </a:r>
            <a:r>
              <a:rPr lang="ar-SA" altLang="en-US" sz="2800">
                <a:solidFill>
                  <a:srgbClr val="DFC0FF"/>
                </a:solidFill>
                <a:cs typeface="Nazanin" pitchFamily="2" charset="-78"/>
              </a:rPr>
              <a:t> هستند</a:t>
            </a:r>
            <a:endParaRPr lang="en-US" altLang="en-US" sz="1400"/>
          </a:p>
        </p:txBody>
      </p:sp>
      <p:pic>
        <p:nvPicPr>
          <p:cNvPr id="39981" name="Picture 45" descr="07"/>
          <p:cNvPicPr>
            <a:picLocks noChangeAspect="1" noChangeArrowheads="1"/>
          </p:cNvPicPr>
          <p:nvPr/>
        </p:nvPicPr>
        <p:blipFill>
          <a:blip r:embed="rId2" cstate="print"/>
          <a:srcRect/>
          <a:stretch>
            <a:fillRect/>
          </a:stretch>
        </p:blipFill>
        <p:spPr bwMode="auto">
          <a:xfrm>
            <a:off x="304800" y="304800"/>
            <a:ext cx="2971800" cy="35814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9957"/>
                                        </p:tgtEl>
                                        <p:attrNameLst>
                                          <p:attrName>style.visibility</p:attrName>
                                        </p:attrNameLst>
                                      </p:cBhvr>
                                      <p:to>
                                        <p:strVal val="visible"/>
                                      </p:to>
                                    </p:set>
                                    <p:animEffect transition="in" filter="box(in)">
                                      <p:cBhvr>
                                        <p:cTn id="7" dur="500"/>
                                        <p:tgtEl>
                                          <p:spTgt spid="3995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9946"/>
                                        </p:tgtEl>
                                        <p:attrNameLst>
                                          <p:attrName>style.visibility</p:attrName>
                                        </p:attrNameLst>
                                      </p:cBhvr>
                                      <p:to>
                                        <p:strVal val="visible"/>
                                      </p:to>
                                    </p:set>
                                    <p:animEffect transition="in" filter="box(in)">
                                      <p:cBhvr>
                                        <p:cTn id="12" dur="500"/>
                                        <p:tgtEl>
                                          <p:spTgt spid="3994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9948"/>
                                        </p:tgtEl>
                                        <p:attrNameLst>
                                          <p:attrName>style.visibility</p:attrName>
                                        </p:attrNameLst>
                                      </p:cBhvr>
                                      <p:to>
                                        <p:strVal val="visible"/>
                                      </p:to>
                                    </p:set>
                                    <p:animEffect transition="in" filter="box(in)">
                                      <p:cBhvr>
                                        <p:cTn id="17" dur="500"/>
                                        <p:tgtEl>
                                          <p:spTgt spid="3994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9949"/>
                                        </p:tgtEl>
                                        <p:attrNameLst>
                                          <p:attrName>style.visibility</p:attrName>
                                        </p:attrNameLst>
                                      </p:cBhvr>
                                      <p:to>
                                        <p:strVal val="visible"/>
                                      </p:to>
                                    </p:set>
                                    <p:animEffect transition="in" filter="box(in)">
                                      <p:cBhvr>
                                        <p:cTn id="22" dur="500"/>
                                        <p:tgtEl>
                                          <p:spTgt spid="3994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9952"/>
                                        </p:tgtEl>
                                        <p:attrNameLst>
                                          <p:attrName>style.visibility</p:attrName>
                                        </p:attrNameLst>
                                      </p:cBhvr>
                                      <p:to>
                                        <p:strVal val="visible"/>
                                      </p:to>
                                    </p:set>
                                    <p:animEffect transition="in" filter="box(in)">
                                      <p:cBhvr>
                                        <p:cTn id="27" dur="500"/>
                                        <p:tgtEl>
                                          <p:spTgt spid="39952"/>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9950"/>
                                        </p:tgtEl>
                                        <p:attrNameLst>
                                          <p:attrName>style.visibility</p:attrName>
                                        </p:attrNameLst>
                                      </p:cBhvr>
                                      <p:to>
                                        <p:strVal val="visible"/>
                                      </p:to>
                                    </p:set>
                                    <p:animEffect transition="in" filter="box(in)">
                                      <p:cBhvr>
                                        <p:cTn id="32" dur="500"/>
                                        <p:tgtEl>
                                          <p:spTgt spid="3995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9953"/>
                                        </p:tgtEl>
                                        <p:attrNameLst>
                                          <p:attrName>style.visibility</p:attrName>
                                        </p:attrNameLst>
                                      </p:cBhvr>
                                      <p:to>
                                        <p:strVal val="visible"/>
                                      </p:to>
                                    </p:set>
                                    <p:animEffect transition="in" filter="box(in)">
                                      <p:cBhvr>
                                        <p:cTn id="37" dur="500"/>
                                        <p:tgtEl>
                                          <p:spTgt spid="39953"/>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9960"/>
                                        </p:tgtEl>
                                        <p:attrNameLst>
                                          <p:attrName>style.visibility</p:attrName>
                                        </p:attrNameLst>
                                      </p:cBhvr>
                                      <p:to>
                                        <p:strVal val="visible"/>
                                      </p:to>
                                    </p:set>
                                    <p:animEffect transition="in" filter="box(in)">
                                      <p:cBhvr>
                                        <p:cTn id="42" dur="500"/>
                                        <p:tgtEl>
                                          <p:spTgt spid="39960"/>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9962"/>
                                        </p:tgtEl>
                                        <p:attrNameLst>
                                          <p:attrName>style.visibility</p:attrName>
                                        </p:attrNameLst>
                                      </p:cBhvr>
                                      <p:to>
                                        <p:strVal val="visible"/>
                                      </p:to>
                                    </p:set>
                                    <p:animEffect transition="in" filter="box(in)">
                                      <p:cBhvr>
                                        <p:cTn id="47" dur="500"/>
                                        <p:tgtEl>
                                          <p:spTgt spid="39962"/>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9963"/>
                                        </p:tgtEl>
                                        <p:attrNameLst>
                                          <p:attrName>style.visibility</p:attrName>
                                        </p:attrNameLst>
                                      </p:cBhvr>
                                      <p:to>
                                        <p:strVal val="visible"/>
                                      </p:to>
                                    </p:set>
                                    <p:animEffect transition="in" filter="box(in)">
                                      <p:cBhvr>
                                        <p:cTn id="52" dur="500"/>
                                        <p:tgtEl>
                                          <p:spTgt spid="39963"/>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39964"/>
                                        </p:tgtEl>
                                        <p:attrNameLst>
                                          <p:attrName>style.visibility</p:attrName>
                                        </p:attrNameLst>
                                      </p:cBhvr>
                                      <p:to>
                                        <p:strVal val="visible"/>
                                      </p:to>
                                    </p:set>
                                    <p:animEffect transition="in" filter="box(in)">
                                      <p:cBhvr>
                                        <p:cTn id="57" dur="500"/>
                                        <p:tgtEl>
                                          <p:spTgt spid="39964"/>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39965"/>
                                        </p:tgtEl>
                                        <p:attrNameLst>
                                          <p:attrName>style.visibility</p:attrName>
                                        </p:attrNameLst>
                                      </p:cBhvr>
                                      <p:to>
                                        <p:strVal val="visible"/>
                                      </p:to>
                                    </p:set>
                                    <p:animEffect transition="in" filter="box(in)">
                                      <p:cBhvr>
                                        <p:cTn id="62" dur="500"/>
                                        <p:tgtEl>
                                          <p:spTgt spid="39965"/>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39966"/>
                                        </p:tgtEl>
                                        <p:attrNameLst>
                                          <p:attrName>style.visibility</p:attrName>
                                        </p:attrNameLst>
                                      </p:cBhvr>
                                      <p:to>
                                        <p:strVal val="visible"/>
                                      </p:to>
                                    </p:set>
                                    <p:animEffect transition="in" filter="box(in)">
                                      <p:cBhvr>
                                        <p:cTn id="67" dur="500"/>
                                        <p:tgtEl>
                                          <p:spTgt spid="39966"/>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39967"/>
                                        </p:tgtEl>
                                        <p:attrNameLst>
                                          <p:attrName>style.visibility</p:attrName>
                                        </p:attrNameLst>
                                      </p:cBhvr>
                                      <p:to>
                                        <p:strVal val="visible"/>
                                      </p:to>
                                    </p:set>
                                    <p:animEffect transition="in" filter="box(in)">
                                      <p:cBhvr>
                                        <p:cTn id="72" dur="500"/>
                                        <p:tgtEl>
                                          <p:spTgt spid="399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6" grpId="0" autoUpdateAnimBg="0"/>
      <p:bldP spid="39948" grpId="0" autoUpdateAnimBg="0"/>
      <p:bldP spid="39949" grpId="0" autoUpdateAnimBg="0"/>
      <p:bldP spid="39950" grpId="0" autoUpdateAnimBg="0"/>
      <p:bldP spid="39952" grpId="0" autoUpdateAnimBg="0"/>
      <p:bldP spid="39953" grpId="0" autoUpdateAnimBg="0"/>
      <p:bldP spid="39957" grpId="0" autoUpdateAnimBg="0"/>
      <p:bldP spid="39960" grpId="0" autoUpdateAnimBg="0"/>
      <p:bldP spid="39962" grpId="0" autoUpdateAnimBg="0"/>
      <p:bldP spid="39963" grpId="0" autoUpdateAnimBg="0"/>
      <p:bldP spid="39964" grpId="0" autoUpdateAnimBg="0"/>
      <p:bldP spid="39965" grpId="0" autoUpdateAnimBg="0"/>
      <p:bldP spid="39966" grpId="0" autoUpdateAnimBg="0"/>
      <p:bldP spid="3996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5"/>
          <p:cNvSpPr>
            <a:spLocks noChangeArrowheads="1"/>
          </p:cNvSpPr>
          <p:nvPr/>
        </p:nvSpPr>
        <p:spPr bwMode="auto">
          <a:xfrm>
            <a:off x="304800" y="76200"/>
            <a:ext cx="8839200" cy="641350"/>
          </a:xfrm>
          <a:prstGeom prst="rect">
            <a:avLst/>
          </a:prstGeom>
          <a:noFill/>
          <a:ln w="9525">
            <a:noFill/>
            <a:miter lim="800000"/>
            <a:headEnd/>
            <a:tailEnd/>
          </a:ln>
          <a:effectLst/>
        </p:spPr>
        <p:txBody>
          <a:bodyPr lIns="92075" tIns="46038" rIns="92075" bIns="46038" anchor="ctr">
            <a:spAutoFit/>
          </a:bodyPr>
          <a:lstStyle/>
          <a:p>
            <a:r>
              <a:rPr lang="en-US" altLang="en-US" sz="3600" b="1">
                <a:solidFill>
                  <a:schemeClr val="tx2"/>
                </a:solidFill>
                <a:cs typeface="Nazanin" pitchFamily="2" charset="-78"/>
              </a:rPr>
              <a:t>:</a:t>
            </a:r>
            <a:r>
              <a:rPr lang="ar-SA" altLang="en-US" sz="3600" b="1">
                <a:solidFill>
                  <a:schemeClr val="tx2"/>
                </a:solidFill>
                <a:cs typeface="Nazanin" pitchFamily="2" charset="-78"/>
              </a:rPr>
              <a:t>مواد لازم برا</a:t>
            </a:r>
            <a:r>
              <a:rPr lang="fa-IR" altLang="en-US" sz="3600" b="1">
                <a:solidFill>
                  <a:schemeClr val="tx2"/>
                </a:solidFill>
                <a:cs typeface="Nazanin" pitchFamily="2" charset="-78"/>
              </a:rPr>
              <a:t>ی</a:t>
            </a:r>
            <a:r>
              <a:rPr lang="ar-SA" altLang="en-US" sz="3600" b="1">
                <a:solidFill>
                  <a:schemeClr val="tx2"/>
                </a:solidFill>
                <a:cs typeface="Nazanin" pitchFamily="2" charset="-78"/>
              </a:rPr>
              <a:t> ماساژ نوزادان</a:t>
            </a:r>
            <a:endParaRPr lang="en-US" altLang="en-US"/>
          </a:p>
        </p:txBody>
      </p:sp>
      <p:graphicFrame>
        <p:nvGraphicFramePr>
          <p:cNvPr id="43015" name="Object 7"/>
          <p:cNvGraphicFramePr>
            <a:graphicFrameLocks noChangeAspect="1"/>
          </p:cNvGraphicFramePr>
          <p:nvPr/>
        </p:nvGraphicFramePr>
        <p:xfrm>
          <a:off x="1828800" y="762000"/>
          <a:ext cx="5591175" cy="304800"/>
        </p:xfrm>
        <a:graphic>
          <a:graphicData uri="http://schemas.openxmlformats.org/presentationml/2006/ole">
            <p:oleObj spid="_x0000_s43015" name="Photo Editor Photo" r:id="rId3" imgW="5590476" imgH="95390" progId="MSPhotoEd.3">
              <p:embed/>
            </p:oleObj>
          </a:graphicData>
        </a:graphic>
      </p:graphicFrame>
      <p:sp>
        <p:nvSpPr>
          <p:cNvPr id="43017" name="Rectangle 9"/>
          <p:cNvSpPr>
            <a:spLocks noChangeArrowheads="1"/>
          </p:cNvSpPr>
          <p:nvPr/>
        </p:nvSpPr>
        <p:spPr bwMode="auto">
          <a:xfrm>
            <a:off x="-1981200" y="1149350"/>
            <a:ext cx="13258800"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rPr>
              <a:t>.</a:t>
            </a:r>
            <a:r>
              <a:rPr lang="ar-SA" altLang="en-US" sz="2800">
                <a:solidFill>
                  <a:srgbClr val="DFC0FF"/>
                </a:solidFill>
                <a:cs typeface="Nazanin" pitchFamily="2" charset="-78"/>
              </a:rPr>
              <a:t>اتاق ماساژ را خوب گرم كنيد زيرا كودك براي ماساژ بايد كاملا لخت شود</a:t>
            </a:r>
            <a:r>
              <a:rPr lang="en-US" altLang="en-US" sz="2800">
                <a:solidFill>
                  <a:srgbClr val="DFC0FF"/>
                </a:solidFill>
                <a:cs typeface="Nazanin" pitchFamily="2" charset="-78"/>
              </a:rPr>
              <a:t>  _</a:t>
            </a:r>
            <a:endParaRPr lang="en-US" altLang="en-US" sz="2800" b="1"/>
          </a:p>
        </p:txBody>
      </p:sp>
      <p:sp>
        <p:nvSpPr>
          <p:cNvPr id="43019" name="Rectangle 11"/>
          <p:cNvSpPr>
            <a:spLocks noGrp="1" noChangeArrowheads="1"/>
          </p:cNvSpPr>
          <p:nvPr>
            <p:ph type="title"/>
          </p:nvPr>
        </p:nvSpPr>
        <p:spPr bwMode="auto">
          <a:xfrm>
            <a:off x="1371600" y="620713"/>
            <a:ext cx="7772400" cy="1143000"/>
          </a:xfrm>
          <a:noFill/>
          <a:ln>
            <a:miter lim="800000"/>
            <a:headEnd/>
            <a:tailEnd/>
          </a:ln>
        </p:spPr>
        <p:txBody>
          <a:bodyPr vert="horz" wrap="none" lIns="92075" tIns="46038" rIns="92075" bIns="46038" numCol="1" anchor="ctr" anchorCtr="0" compatLnSpc="1">
            <a:prstTxWarp prst="textNoShape">
              <a:avLst/>
            </a:prstTxWarp>
          </a:bodyPr>
          <a:lstStyle/>
          <a:p>
            <a:r>
              <a:rPr lang="en-US" altLang="en-US"/>
              <a:t/>
            </a:r>
            <a:br>
              <a:rPr lang="en-US" altLang="en-US"/>
            </a:br>
            <a:endParaRPr lang="en-US" altLang="en-US"/>
          </a:p>
        </p:txBody>
      </p:sp>
      <p:sp>
        <p:nvSpPr>
          <p:cNvPr id="43022" name="Rectangle 14"/>
          <p:cNvSpPr>
            <a:spLocks noChangeArrowheads="1"/>
          </p:cNvSpPr>
          <p:nvPr/>
        </p:nvSpPr>
        <p:spPr bwMode="auto">
          <a:xfrm>
            <a:off x="-1044575" y="1676400"/>
            <a:ext cx="1397000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هميشه خود را با خلق و خو</a:t>
            </a:r>
            <a:r>
              <a:rPr lang="fa-IR" altLang="en-US" sz="2800">
                <a:solidFill>
                  <a:srgbClr val="DFC0FF"/>
                </a:solidFill>
                <a:cs typeface="Nazanin" pitchFamily="2" charset="-78"/>
              </a:rPr>
              <a:t>ی</a:t>
            </a:r>
            <a:r>
              <a:rPr lang="ar-SA" altLang="en-US" sz="2800">
                <a:solidFill>
                  <a:srgbClr val="DFC0FF"/>
                </a:solidFill>
                <a:cs typeface="Nazanin" pitchFamily="2" charset="-78"/>
              </a:rPr>
              <a:t> كودكاتان وفق دهيد و</a:t>
            </a:r>
            <a:r>
              <a:rPr lang="en-US" altLang="en-US" sz="2800">
                <a:solidFill>
                  <a:srgbClr val="DFC0FF"/>
                </a:solidFill>
                <a:cs typeface="Nazanin" pitchFamily="2" charset="-78"/>
              </a:rPr>
              <a:t> </a:t>
            </a:r>
            <a:r>
              <a:rPr lang="en-US" altLang="en-US" sz="2800" b="1">
                <a:solidFill>
                  <a:srgbClr val="DFC0FF"/>
                </a:solidFill>
                <a:cs typeface="Nazanin" pitchFamily="2" charset="-78"/>
              </a:rPr>
              <a:t>_</a:t>
            </a:r>
            <a:endParaRPr lang="en-US" altLang="en-US"/>
          </a:p>
        </p:txBody>
      </p:sp>
      <p:sp>
        <p:nvSpPr>
          <p:cNvPr id="43023" name="Rectangle 15"/>
          <p:cNvSpPr>
            <a:spLocks noChangeArrowheads="1"/>
          </p:cNvSpPr>
          <p:nvPr/>
        </p:nvSpPr>
        <p:spPr bwMode="auto">
          <a:xfrm>
            <a:off x="6553200" y="2171700"/>
            <a:ext cx="2590800"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او را ماساژ دهيد</a:t>
            </a:r>
            <a:endParaRPr lang="en-US" altLang="en-US" sz="2800">
              <a:solidFill>
                <a:srgbClr val="DFC0FF"/>
              </a:solidFill>
            </a:endParaRPr>
          </a:p>
        </p:txBody>
      </p:sp>
      <p:sp>
        <p:nvSpPr>
          <p:cNvPr id="43024" name="Rectangle 16"/>
          <p:cNvSpPr>
            <a:spLocks noChangeArrowheads="1"/>
          </p:cNvSpPr>
          <p:nvPr/>
        </p:nvSpPr>
        <p:spPr bwMode="auto">
          <a:xfrm>
            <a:off x="-541338" y="1700213"/>
            <a:ext cx="4354513" cy="519112"/>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فقط در زمان مناسب</a:t>
            </a:r>
            <a:endParaRPr lang="en-US" altLang="en-US" sz="2800">
              <a:solidFill>
                <a:srgbClr val="DFC0FF"/>
              </a:solidFill>
            </a:endParaRPr>
          </a:p>
        </p:txBody>
      </p:sp>
      <p:sp>
        <p:nvSpPr>
          <p:cNvPr id="43026" name="Rectangle 18"/>
          <p:cNvSpPr>
            <a:spLocks noChangeArrowheads="1"/>
          </p:cNvSpPr>
          <p:nvPr/>
        </p:nvSpPr>
        <p:spPr bwMode="auto">
          <a:xfrm>
            <a:off x="539750" y="2713038"/>
            <a:ext cx="10128250" cy="519112"/>
          </a:xfrm>
          <a:prstGeom prst="rect">
            <a:avLst/>
          </a:prstGeom>
          <a:noFill/>
          <a:ln w="9525">
            <a:noFill/>
            <a:miter lim="800000"/>
            <a:headEnd/>
            <a:tailEnd/>
          </a:ln>
          <a:effectLst/>
        </p:spPr>
        <p:txBody>
          <a:bodyPr lIns="92075" tIns="46038" rIns="92075" bIns="46038" anchor="ctr">
            <a:spAutoFit/>
          </a:bodyPr>
          <a:lstStyle/>
          <a:p>
            <a:pPr>
              <a:spcBef>
                <a:spcPct val="0"/>
              </a:spcBef>
            </a:pPr>
            <a:r>
              <a:rPr lang="en-US" altLang="en-US" sz="2800">
                <a:solidFill>
                  <a:srgbClr val="DFC0FF"/>
                </a:solidFill>
                <a:cs typeface="Nazanin" pitchFamily="2" charset="-78"/>
              </a:rPr>
              <a:t>.</a:t>
            </a:r>
            <a:r>
              <a:rPr lang="ar-SA" altLang="en-US" sz="2800">
                <a:solidFill>
                  <a:srgbClr val="DFC0FF"/>
                </a:solidFill>
                <a:cs typeface="Nazanin" pitchFamily="2" charset="-78"/>
              </a:rPr>
              <a:t>اطمينان حاصل كنيد كه در خلق و خو</a:t>
            </a:r>
            <a:r>
              <a:rPr lang="fa-IR" altLang="en-US" sz="2800">
                <a:solidFill>
                  <a:srgbClr val="DFC0FF"/>
                </a:solidFill>
                <a:cs typeface="Nazanin" pitchFamily="2" charset="-78"/>
              </a:rPr>
              <a:t>ی</a:t>
            </a:r>
            <a:r>
              <a:rPr lang="ar-SA" altLang="en-US" sz="2800">
                <a:solidFill>
                  <a:srgbClr val="DFC0FF"/>
                </a:solidFill>
                <a:cs typeface="Nazanin" pitchFamily="2" charset="-78"/>
              </a:rPr>
              <a:t> مناسب</a:t>
            </a:r>
            <a:r>
              <a:rPr lang="fa-IR" altLang="en-US" sz="2800">
                <a:solidFill>
                  <a:srgbClr val="DFC0FF"/>
                </a:solidFill>
                <a:cs typeface="Nazanin" pitchFamily="2" charset="-78"/>
              </a:rPr>
              <a:t>ی</a:t>
            </a:r>
            <a:r>
              <a:rPr lang="ar-SA" altLang="en-US" sz="2800">
                <a:solidFill>
                  <a:srgbClr val="DFC0FF"/>
                </a:solidFill>
                <a:cs typeface="Nazanin" pitchFamily="2" charset="-78"/>
              </a:rPr>
              <a:t> قرار داريد</a:t>
            </a:r>
            <a:r>
              <a:rPr lang="en-US" altLang="en-US" sz="2800">
                <a:solidFill>
                  <a:srgbClr val="DFC0FF"/>
                </a:solidFill>
                <a:cs typeface="Nazanin" pitchFamily="2" charset="-78"/>
              </a:rPr>
              <a:t> _</a:t>
            </a:r>
            <a:endParaRPr lang="en-US" altLang="en-US" sz="2800" b="1"/>
          </a:p>
        </p:txBody>
      </p:sp>
      <p:sp>
        <p:nvSpPr>
          <p:cNvPr id="43028" name="Rectangle 20"/>
          <p:cNvSpPr>
            <a:spLocks noChangeArrowheads="1"/>
          </p:cNvSpPr>
          <p:nvPr/>
        </p:nvSpPr>
        <p:spPr bwMode="auto">
          <a:xfrm>
            <a:off x="1187450" y="3284538"/>
            <a:ext cx="9288463" cy="519112"/>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كودكان مدت توجه شان كم است و زود خسته م</a:t>
            </a:r>
            <a:r>
              <a:rPr lang="fa-IR" altLang="en-US" sz="2800">
                <a:solidFill>
                  <a:srgbClr val="DFC0FF"/>
                </a:solidFill>
                <a:cs typeface="Nazanin" pitchFamily="2" charset="-78"/>
              </a:rPr>
              <a:t>ی</a:t>
            </a:r>
            <a:r>
              <a:rPr lang="ar-SA" altLang="en-US" sz="2800">
                <a:solidFill>
                  <a:srgbClr val="DFC0FF"/>
                </a:solidFill>
                <a:cs typeface="Nazanin" pitchFamily="2" charset="-78"/>
              </a:rPr>
              <a:t> شوند</a:t>
            </a:r>
            <a:r>
              <a:rPr lang="en-US" altLang="en-US" sz="2800">
                <a:solidFill>
                  <a:srgbClr val="DFC0FF"/>
                </a:solidFill>
                <a:cs typeface="Nazanin" pitchFamily="2" charset="-78"/>
              </a:rPr>
              <a:t> _</a:t>
            </a:r>
            <a:endParaRPr lang="en-US" altLang="en-US" sz="2800" b="1"/>
          </a:p>
        </p:txBody>
      </p:sp>
      <p:sp>
        <p:nvSpPr>
          <p:cNvPr id="43030" name="Rectangle 22"/>
          <p:cNvSpPr>
            <a:spLocks noChangeArrowheads="1"/>
          </p:cNvSpPr>
          <p:nvPr/>
        </p:nvSpPr>
        <p:spPr bwMode="auto">
          <a:xfrm>
            <a:off x="-1260475" y="3946525"/>
            <a:ext cx="13071475"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قبل از شروع كار همه چيز اعم از روغن، حوله، پتو، پوشك تميز</a:t>
            </a:r>
            <a:r>
              <a:rPr lang="en-US" altLang="en-US" sz="2800">
                <a:solidFill>
                  <a:srgbClr val="DFC0FF"/>
                </a:solidFill>
                <a:cs typeface="Nazanin" pitchFamily="2" charset="-78"/>
              </a:rPr>
              <a:t> _</a:t>
            </a:r>
            <a:endParaRPr lang="en-US" altLang="en-US" sz="2800" b="1"/>
          </a:p>
        </p:txBody>
      </p:sp>
      <p:sp>
        <p:nvSpPr>
          <p:cNvPr id="43031" name="Rectangle 23"/>
          <p:cNvSpPr>
            <a:spLocks noChangeArrowheads="1"/>
          </p:cNvSpPr>
          <p:nvPr/>
        </p:nvSpPr>
        <p:spPr bwMode="auto">
          <a:xfrm>
            <a:off x="3505200" y="4438650"/>
            <a:ext cx="5762625"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دستمال كاغذ</a:t>
            </a:r>
            <a:r>
              <a:rPr lang="fa-IR" altLang="en-US" sz="2800">
                <a:solidFill>
                  <a:srgbClr val="DFC0FF"/>
                </a:solidFill>
                <a:cs typeface="Nazanin" pitchFamily="2" charset="-78"/>
              </a:rPr>
              <a:t>ی</a:t>
            </a:r>
            <a:r>
              <a:rPr lang="ar-SA" altLang="en-US" sz="2800">
                <a:solidFill>
                  <a:srgbClr val="DFC0FF"/>
                </a:solidFill>
                <a:cs typeface="Nazanin" pitchFamily="2" charset="-78"/>
              </a:rPr>
              <a:t>، و لباس كودك در دسترس باشد</a:t>
            </a:r>
            <a:endParaRPr lang="en-US" altLang="en-US"/>
          </a:p>
        </p:txBody>
      </p:sp>
      <p:sp>
        <p:nvSpPr>
          <p:cNvPr id="43035" name="Rectangle 27"/>
          <p:cNvSpPr>
            <a:spLocks noChangeArrowheads="1"/>
          </p:cNvSpPr>
          <p:nvPr/>
        </p:nvSpPr>
        <p:spPr bwMode="auto">
          <a:xfrm>
            <a:off x="2195513" y="5013325"/>
            <a:ext cx="5508625"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قبل از شروع ماساژ ناخنهايتان كوتاه و</a:t>
            </a:r>
            <a:r>
              <a:rPr lang="en-US" altLang="en-US" sz="2800">
                <a:solidFill>
                  <a:srgbClr val="DFC0FF"/>
                </a:solidFill>
                <a:cs typeface="Nazanin" pitchFamily="2" charset="-78"/>
              </a:rPr>
              <a:t> _</a:t>
            </a:r>
            <a:endParaRPr lang="en-US" altLang="en-US" sz="2800" b="1">
              <a:solidFill>
                <a:srgbClr val="DFC0FF"/>
              </a:solidFill>
              <a:cs typeface="Nazanin" pitchFamily="2" charset="-78"/>
            </a:endParaRPr>
          </a:p>
        </p:txBody>
      </p:sp>
      <p:sp>
        <p:nvSpPr>
          <p:cNvPr id="43036" name="Rectangle 28"/>
          <p:cNvSpPr>
            <a:spLocks noChangeArrowheads="1"/>
          </p:cNvSpPr>
          <p:nvPr/>
        </p:nvSpPr>
        <p:spPr bwMode="auto">
          <a:xfrm>
            <a:off x="-304800" y="5554663"/>
            <a:ext cx="9982200" cy="519112"/>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را از دست</a:t>
            </a:r>
            <a:r>
              <a:rPr lang="fa-IR" altLang="en-US" sz="2800">
                <a:solidFill>
                  <a:srgbClr val="DFC0FF"/>
                </a:solidFill>
                <a:cs typeface="Nazanin" pitchFamily="2" charset="-78"/>
              </a:rPr>
              <a:t> </a:t>
            </a:r>
            <a:r>
              <a:rPr lang="ar-SA" altLang="en-US" sz="2800">
                <a:solidFill>
                  <a:srgbClr val="DFC0FF"/>
                </a:solidFill>
                <a:cs typeface="Nazanin" pitchFamily="2" charset="-78"/>
              </a:rPr>
              <a:t>ه</a:t>
            </a:r>
            <a:r>
              <a:rPr lang="fa-IR" altLang="en-US" sz="2800">
                <a:solidFill>
                  <a:srgbClr val="DFC0FF"/>
                </a:solidFill>
                <a:cs typeface="Nazanin" pitchFamily="2" charset="-78"/>
              </a:rPr>
              <a:t>ا </a:t>
            </a:r>
            <a:r>
              <a:rPr lang="ar-SA" altLang="en-US" sz="2800">
                <a:solidFill>
                  <a:srgbClr val="DFC0FF"/>
                </a:solidFill>
                <a:cs typeface="Nazanin" pitchFamily="2" charset="-78"/>
              </a:rPr>
              <a:t>يتان</a:t>
            </a:r>
            <a:r>
              <a:rPr lang="fa-IR" altLang="en-US" sz="2800">
                <a:solidFill>
                  <a:srgbClr val="DFC0FF"/>
                </a:solidFill>
                <a:cs typeface="Nazanin" pitchFamily="2" charset="-78"/>
              </a:rPr>
              <a:t> </a:t>
            </a:r>
            <a:r>
              <a:rPr lang="ar-SA" altLang="en-US" sz="2800">
                <a:solidFill>
                  <a:srgbClr val="DFC0FF"/>
                </a:solidFill>
                <a:cs typeface="Nazanin" pitchFamily="2" charset="-78"/>
              </a:rPr>
              <a:t> بيرون بياوريد</a:t>
            </a:r>
            <a:endParaRPr lang="en-US" altLang="en-US"/>
          </a:p>
        </p:txBody>
      </p:sp>
      <p:sp>
        <p:nvSpPr>
          <p:cNvPr id="43037" name="Rectangle 29"/>
          <p:cNvSpPr>
            <a:spLocks noChangeArrowheads="1"/>
          </p:cNvSpPr>
          <p:nvPr/>
        </p:nvSpPr>
        <p:spPr bwMode="auto">
          <a:xfrm>
            <a:off x="-828675" y="5013325"/>
            <a:ext cx="4630738"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تمام جواهرات خود</a:t>
            </a:r>
            <a:endParaRPr lang="en-US" altLang="en-US"/>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3013"/>
                                        </p:tgtEl>
                                        <p:attrNameLst>
                                          <p:attrName>style.visibility</p:attrName>
                                        </p:attrNameLst>
                                      </p:cBhvr>
                                      <p:to>
                                        <p:strVal val="visible"/>
                                      </p:to>
                                    </p:set>
                                    <p:animEffect transition="in" filter="circle(in)">
                                      <p:cBhvr>
                                        <p:cTn id="7" dur="2000"/>
                                        <p:tgtEl>
                                          <p:spTgt spid="4301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3019"/>
                                        </p:tgtEl>
                                        <p:attrNameLst>
                                          <p:attrName>style.visibility</p:attrName>
                                        </p:attrNameLst>
                                      </p:cBhvr>
                                      <p:to>
                                        <p:strVal val="visible"/>
                                      </p:to>
                                    </p:set>
                                    <p:animEffect transition="in" filter="circle(in)">
                                      <p:cBhvr>
                                        <p:cTn id="10" dur="2000"/>
                                        <p:tgtEl>
                                          <p:spTgt spid="43019"/>
                                        </p:tgtEl>
                                      </p:cBhvr>
                                    </p:animEffec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1" nodeType="clickEffect">
                                  <p:stCondLst>
                                    <p:cond delay="0"/>
                                  </p:stCondLst>
                                  <p:childTnLst>
                                    <p:set>
                                      <p:cBhvr>
                                        <p:cTn id="14" dur="1" fill="hold">
                                          <p:stCondLst>
                                            <p:cond delay="0"/>
                                          </p:stCondLst>
                                        </p:cTn>
                                        <p:tgtEl>
                                          <p:spTgt spid="43013"/>
                                        </p:tgtEl>
                                        <p:attrNameLst>
                                          <p:attrName>style.visibility</p:attrName>
                                        </p:attrNameLst>
                                      </p:cBhvr>
                                      <p:to>
                                        <p:strVal val="visible"/>
                                      </p:to>
                                    </p:set>
                                    <p:anim calcmode="lin" valueType="num">
                                      <p:cBhvr>
                                        <p:cTn id="15" dur="1000" fill="hold"/>
                                        <p:tgtEl>
                                          <p:spTgt spid="43013"/>
                                        </p:tgtEl>
                                        <p:attrNameLst>
                                          <p:attrName>ppt_w</p:attrName>
                                        </p:attrNameLst>
                                      </p:cBhvr>
                                      <p:tavLst>
                                        <p:tav tm="0">
                                          <p:val>
                                            <p:strVal val="#ppt_w*0.70"/>
                                          </p:val>
                                        </p:tav>
                                        <p:tav tm="100000">
                                          <p:val>
                                            <p:strVal val="#ppt_w"/>
                                          </p:val>
                                        </p:tav>
                                      </p:tavLst>
                                    </p:anim>
                                    <p:anim calcmode="lin" valueType="num">
                                      <p:cBhvr>
                                        <p:cTn id="16" dur="1000" fill="hold"/>
                                        <p:tgtEl>
                                          <p:spTgt spid="43013"/>
                                        </p:tgtEl>
                                        <p:attrNameLst>
                                          <p:attrName>ppt_h</p:attrName>
                                        </p:attrNameLst>
                                      </p:cBhvr>
                                      <p:tavLst>
                                        <p:tav tm="0">
                                          <p:val>
                                            <p:strVal val="#ppt_h"/>
                                          </p:val>
                                        </p:tav>
                                        <p:tav tm="100000">
                                          <p:val>
                                            <p:strVal val="#ppt_h"/>
                                          </p:val>
                                        </p:tav>
                                      </p:tavLst>
                                    </p:anim>
                                    <p:animEffect transition="in" filter="fade">
                                      <p:cBhvr>
                                        <p:cTn id="17" dur="1000"/>
                                        <p:tgtEl>
                                          <p:spTgt spid="43013"/>
                                        </p:tgtEl>
                                      </p:cBhvr>
                                    </p:animEffect>
                                  </p:childTnLst>
                                </p:cTn>
                              </p:par>
                              <p:par>
                                <p:cTn id="18" presetID="55" presetClass="entr" presetSubtype="0" fill="hold" grpId="1" nodeType="withEffect">
                                  <p:stCondLst>
                                    <p:cond delay="0"/>
                                  </p:stCondLst>
                                  <p:childTnLst>
                                    <p:set>
                                      <p:cBhvr>
                                        <p:cTn id="19" dur="1" fill="hold">
                                          <p:stCondLst>
                                            <p:cond delay="0"/>
                                          </p:stCondLst>
                                        </p:cTn>
                                        <p:tgtEl>
                                          <p:spTgt spid="43019"/>
                                        </p:tgtEl>
                                        <p:attrNameLst>
                                          <p:attrName>style.visibility</p:attrName>
                                        </p:attrNameLst>
                                      </p:cBhvr>
                                      <p:to>
                                        <p:strVal val="visible"/>
                                      </p:to>
                                    </p:set>
                                    <p:anim calcmode="lin" valueType="num">
                                      <p:cBhvr>
                                        <p:cTn id="20" dur="1000" fill="hold"/>
                                        <p:tgtEl>
                                          <p:spTgt spid="43019"/>
                                        </p:tgtEl>
                                        <p:attrNameLst>
                                          <p:attrName>ppt_w</p:attrName>
                                        </p:attrNameLst>
                                      </p:cBhvr>
                                      <p:tavLst>
                                        <p:tav tm="0">
                                          <p:val>
                                            <p:strVal val="#ppt_w*0.70"/>
                                          </p:val>
                                        </p:tav>
                                        <p:tav tm="100000">
                                          <p:val>
                                            <p:strVal val="#ppt_w"/>
                                          </p:val>
                                        </p:tav>
                                      </p:tavLst>
                                    </p:anim>
                                    <p:anim calcmode="lin" valueType="num">
                                      <p:cBhvr>
                                        <p:cTn id="21" dur="1000" fill="hold"/>
                                        <p:tgtEl>
                                          <p:spTgt spid="43019"/>
                                        </p:tgtEl>
                                        <p:attrNameLst>
                                          <p:attrName>ppt_h</p:attrName>
                                        </p:attrNameLst>
                                      </p:cBhvr>
                                      <p:tavLst>
                                        <p:tav tm="0">
                                          <p:val>
                                            <p:strVal val="#ppt_h"/>
                                          </p:val>
                                        </p:tav>
                                        <p:tav tm="100000">
                                          <p:val>
                                            <p:strVal val="#ppt_h"/>
                                          </p:val>
                                        </p:tav>
                                      </p:tavLst>
                                    </p:anim>
                                    <p:animEffect transition="in" filter="fade">
                                      <p:cBhvr>
                                        <p:cTn id="22" dur="1000"/>
                                        <p:tgtEl>
                                          <p:spTgt spid="43019"/>
                                        </p:tgtEl>
                                      </p:cBhvr>
                                    </p:animEffect>
                                  </p:childTnLst>
                                </p:cTn>
                              </p:par>
                              <p:par>
                                <p:cTn id="23" presetID="55" presetClass="entr" presetSubtype="0" fill="hold" grpId="0" nodeType="withEffect">
                                  <p:stCondLst>
                                    <p:cond delay="0"/>
                                  </p:stCondLst>
                                  <p:childTnLst>
                                    <p:set>
                                      <p:cBhvr>
                                        <p:cTn id="24" dur="1" fill="hold">
                                          <p:stCondLst>
                                            <p:cond delay="0"/>
                                          </p:stCondLst>
                                        </p:cTn>
                                        <p:tgtEl>
                                          <p:spTgt spid="43017"/>
                                        </p:tgtEl>
                                        <p:attrNameLst>
                                          <p:attrName>style.visibility</p:attrName>
                                        </p:attrNameLst>
                                      </p:cBhvr>
                                      <p:to>
                                        <p:strVal val="visible"/>
                                      </p:to>
                                    </p:set>
                                    <p:anim calcmode="lin" valueType="num">
                                      <p:cBhvr>
                                        <p:cTn id="25" dur="1000" fill="hold"/>
                                        <p:tgtEl>
                                          <p:spTgt spid="43017"/>
                                        </p:tgtEl>
                                        <p:attrNameLst>
                                          <p:attrName>ppt_w</p:attrName>
                                        </p:attrNameLst>
                                      </p:cBhvr>
                                      <p:tavLst>
                                        <p:tav tm="0">
                                          <p:val>
                                            <p:strVal val="#ppt_w*0.70"/>
                                          </p:val>
                                        </p:tav>
                                        <p:tav tm="100000">
                                          <p:val>
                                            <p:strVal val="#ppt_w"/>
                                          </p:val>
                                        </p:tav>
                                      </p:tavLst>
                                    </p:anim>
                                    <p:anim calcmode="lin" valueType="num">
                                      <p:cBhvr>
                                        <p:cTn id="26" dur="1000" fill="hold"/>
                                        <p:tgtEl>
                                          <p:spTgt spid="43017"/>
                                        </p:tgtEl>
                                        <p:attrNameLst>
                                          <p:attrName>ppt_h</p:attrName>
                                        </p:attrNameLst>
                                      </p:cBhvr>
                                      <p:tavLst>
                                        <p:tav tm="0">
                                          <p:val>
                                            <p:strVal val="#ppt_h"/>
                                          </p:val>
                                        </p:tav>
                                        <p:tav tm="100000">
                                          <p:val>
                                            <p:strVal val="#ppt_h"/>
                                          </p:val>
                                        </p:tav>
                                      </p:tavLst>
                                    </p:anim>
                                    <p:animEffect transition="in" filter="fade">
                                      <p:cBhvr>
                                        <p:cTn id="27" dur="1000"/>
                                        <p:tgtEl>
                                          <p:spTgt spid="43017"/>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43022"/>
                                        </p:tgtEl>
                                        <p:attrNameLst>
                                          <p:attrName>style.visibility</p:attrName>
                                        </p:attrNameLst>
                                      </p:cBhvr>
                                      <p:to>
                                        <p:strVal val="visible"/>
                                      </p:to>
                                    </p:set>
                                    <p:anim calcmode="lin" valueType="num">
                                      <p:cBhvr>
                                        <p:cTn id="32" dur="1000" fill="hold"/>
                                        <p:tgtEl>
                                          <p:spTgt spid="43022"/>
                                        </p:tgtEl>
                                        <p:attrNameLst>
                                          <p:attrName>ppt_w</p:attrName>
                                        </p:attrNameLst>
                                      </p:cBhvr>
                                      <p:tavLst>
                                        <p:tav tm="0">
                                          <p:val>
                                            <p:strVal val="#ppt_w*0.70"/>
                                          </p:val>
                                        </p:tav>
                                        <p:tav tm="100000">
                                          <p:val>
                                            <p:strVal val="#ppt_w"/>
                                          </p:val>
                                        </p:tav>
                                      </p:tavLst>
                                    </p:anim>
                                    <p:anim calcmode="lin" valueType="num">
                                      <p:cBhvr>
                                        <p:cTn id="33" dur="1000" fill="hold"/>
                                        <p:tgtEl>
                                          <p:spTgt spid="43022"/>
                                        </p:tgtEl>
                                        <p:attrNameLst>
                                          <p:attrName>ppt_h</p:attrName>
                                        </p:attrNameLst>
                                      </p:cBhvr>
                                      <p:tavLst>
                                        <p:tav tm="0">
                                          <p:val>
                                            <p:strVal val="#ppt_h"/>
                                          </p:val>
                                        </p:tav>
                                        <p:tav tm="100000">
                                          <p:val>
                                            <p:strVal val="#ppt_h"/>
                                          </p:val>
                                        </p:tav>
                                      </p:tavLst>
                                    </p:anim>
                                    <p:animEffect transition="in" filter="fade">
                                      <p:cBhvr>
                                        <p:cTn id="34" dur="1000"/>
                                        <p:tgtEl>
                                          <p:spTgt spid="43022"/>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43024"/>
                                        </p:tgtEl>
                                        <p:attrNameLst>
                                          <p:attrName>style.visibility</p:attrName>
                                        </p:attrNameLst>
                                      </p:cBhvr>
                                      <p:to>
                                        <p:strVal val="visible"/>
                                      </p:to>
                                    </p:set>
                                    <p:anim calcmode="lin" valueType="num">
                                      <p:cBhvr>
                                        <p:cTn id="37" dur="1000" fill="hold"/>
                                        <p:tgtEl>
                                          <p:spTgt spid="43024"/>
                                        </p:tgtEl>
                                        <p:attrNameLst>
                                          <p:attrName>ppt_w</p:attrName>
                                        </p:attrNameLst>
                                      </p:cBhvr>
                                      <p:tavLst>
                                        <p:tav tm="0">
                                          <p:val>
                                            <p:strVal val="#ppt_w*0.70"/>
                                          </p:val>
                                        </p:tav>
                                        <p:tav tm="100000">
                                          <p:val>
                                            <p:strVal val="#ppt_w"/>
                                          </p:val>
                                        </p:tav>
                                      </p:tavLst>
                                    </p:anim>
                                    <p:anim calcmode="lin" valueType="num">
                                      <p:cBhvr>
                                        <p:cTn id="38" dur="1000" fill="hold"/>
                                        <p:tgtEl>
                                          <p:spTgt spid="43024"/>
                                        </p:tgtEl>
                                        <p:attrNameLst>
                                          <p:attrName>ppt_h</p:attrName>
                                        </p:attrNameLst>
                                      </p:cBhvr>
                                      <p:tavLst>
                                        <p:tav tm="0">
                                          <p:val>
                                            <p:strVal val="#ppt_h"/>
                                          </p:val>
                                        </p:tav>
                                        <p:tav tm="100000">
                                          <p:val>
                                            <p:strVal val="#ppt_h"/>
                                          </p:val>
                                        </p:tav>
                                      </p:tavLst>
                                    </p:anim>
                                    <p:animEffect transition="in" filter="fade">
                                      <p:cBhvr>
                                        <p:cTn id="39" dur="1000"/>
                                        <p:tgtEl>
                                          <p:spTgt spid="43024"/>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43023"/>
                                        </p:tgtEl>
                                        <p:attrNameLst>
                                          <p:attrName>style.visibility</p:attrName>
                                        </p:attrNameLst>
                                      </p:cBhvr>
                                      <p:to>
                                        <p:strVal val="visible"/>
                                      </p:to>
                                    </p:set>
                                    <p:anim calcmode="lin" valueType="num">
                                      <p:cBhvr>
                                        <p:cTn id="42" dur="1000" fill="hold"/>
                                        <p:tgtEl>
                                          <p:spTgt spid="43023"/>
                                        </p:tgtEl>
                                        <p:attrNameLst>
                                          <p:attrName>ppt_w</p:attrName>
                                        </p:attrNameLst>
                                      </p:cBhvr>
                                      <p:tavLst>
                                        <p:tav tm="0">
                                          <p:val>
                                            <p:strVal val="#ppt_w*0.70"/>
                                          </p:val>
                                        </p:tav>
                                        <p:tav tm="100000">
                                          <p:val>
                                            <p:strVal val="#ppt_w"/>
                                          </p:val>
                                        </p:tav>
                                      </p:tavLst>
                                    </p:anim>
                                    <p:anim calcmode="lin" valueType="num">
                                      <p:cBhvr>
                                        <p:cTn id="43" dur="1000" fill="hold"/>
                                        <p:tgtEl>
                                          <p:spTgt spid="43023"/>
                                        </p:tgtEl>
                                        <p:attrNameLst>
                                          <p:attrName>ppt_h</p:attrName>
                                        </p:attrNameLst>
                                      </p:cBhvr>
                                      <p:tavLst>
                                        <p:tav tm="0">
                                          <p:val>
                                            <p:strVal val="#ppt_h"/>
                                          </p:val>
                                        </p:tav>
                                        <p:tav tm="100000">
                                          <p:val>
                                            <p:strVal val="#ppt_h"/>
                                          </p:val>
                                        </p:tav>
                                      </p:tavLst>
                                    </p:anim>
                                    <p:animEffect transition="in" filter="fade">
                                      <p:cBhvr>
                                        <p:cTn id="44" dur="1000"/>
                                        <p:tgtEl>
                                          <p:spTgt spid="43023"/>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43026"/>
                                        </p:tgtEl>
                                        <p:attrNameLst>
                                          <p:attrName>style.visibility</p:attrName>
                                        </p:attrNameLst>
                                      </p:cBhvr>
                                      <p:to>
                                        <p:strVal val="visible"/>
                                      </p:to>
                                    </p:set>
                                    <p:anim calcmode="lin" valueType="num">
                                      <p:cBhvr>
                                        <p:cTn id="49" dur="1000" fill="hold"/>
                                        <p:tgtEl>
                                          <p:spTgt spid="43026"/>
                                        </p:tgtEl>
                                        <p:attrNameLst>
                                          <p:attrName>ppt_w</p:attrName>
                                        </p:attrNameLst>
                                      </p:cBhvr>
                                      <p:tavLst>
                                        <p:tav tm="0">
                                          <p:val>
                                            <p:strVal val="#ppt_w*0.70"/>
                                          </p:val>
                                        </p:tav>
                                        <p:tav tm="100000">
                                          <p:val>
                                            <p:strVal val="#ppt_w"/>
                                          </p:val>
                                        </p:tav>
                                      </p:tavLst>
                                    </p:anim>
                                    <p:anim calcmode="lin" valueType="num">
                                      <p:cBhvr>
                                        <p:cTn id="50" dur="1000" fill="hold"/>
                                        <p:tgtEl>
                                          <p:spTgt spid="43026"/>
                                        </p:tgtEl>
                                        <p:attrNameLst>
                                          <p:attrName>ppt_h</p:attrName>
                                        </p:attrNameLst>
                                      </p:cBhvr>
                                      <p:tavLst>
                                        <p:tav tm="0">
                                          <p:val>
                                            <p:strVal val="#ppt_h"/>
                                          </p:val>
                                        </p:tav>
                                        <p:tav tm="100000">
                                          <p:val>
                                            <p:strVal val="#ppt_h"/>
                                          </p:val>
                                        </p:tav>
                                      </p:tavLst>
                                    </p:anim>
                                    <p:animEffect transition="in" filter="fade">
                                      <p:cBhvr>
                                        <p:cTn id="51" dur="1000"/>
                                        <p:tgtEl>
                                          <p:spTgt spid="43026"/>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43028"/>
                                        </p:tgtEl>
                                        <p:attrNameLst>
                                          <p:attrName>style.visibility</p:attrName>
                                        </p:attrNameLst>
                                      </p:cBhvr>
                                      <p:to>
                                        <p:strVal val="visible"/>
                                      </p:to>
                                    </p:set>
                                    <p:anim calcmode="lin" valueType="num">
                                      <p:cBhvr>
                                        <p:cTn id="56" dur="1000" fill="hold"/>
                                        <p:tgtEl>
                                          <p:spTgt spid="43028"/>
                                        </p:tgtEl>
                                        <p:attrNameLst>
                                          <p:attrName>ppt_w</p:attrName>
                                        </p:attrNameLst>
                                      </p:cBhvr>
                                      <p:tavLst>
                                        <p:tav tm="0">
                                          <p:val>
                                            <p:strVal val="#ppt_w*0.70"/>
                                          </p:val>
                                        </p:tav>
                                        <p:tav tm="100000">
                                          <p:val>
                                            <p:strVal val="#ppt_w"/>
                                          </p:val>
                                        </p:tav>
                                      </p:tavLst>
                                    </p:anim>
                                    <p:anim calcmode="lin" valueType="num">
                                      <p:cBhvr>
                                        <p:cTn id="57" dur="1000" fill="hold"/>
                                        <p:tgtEl>
                                          <p:spTgt spid="43028"/>
                                        </p:tgtEl>
                                        <p:attrNameLst>
                                          <p:attrName>ppt_h</p:attrName>
                                        </p:attrNameLst>
                                      </p:cBhvr>
                                      <p:tavLst>
                                        <p:tav tm="0">
                                          <p:val>
                                            <p:strVal val="#ppt_h"/>
                                          </p:val>
                                        </p:tav>
                                        <p:tav tm="100000">
                                          <p:val>
                                            <p:strVal val="#ppt_h"/>
                                          </p:val>
                                        </p:tav>
                                      </p:tavLst>
                                    </p:anim>
                                    <p:animEffect transition="in" filter="fade">
                                      <p:cBhvr>
                                        <p:cTn id="58" dur="1000"/>
                                        <p:tgtEl>
                                          <p:spTgt spid="43028"/>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43030"/>
                                        </p:tgtEl>
                                        <p:attrNameLst>
                                          <p:attrName>style.visibility</p:attrName>
                                        </p:attrNameLst>
                                      </p:cBhvr>
                                      <p:to>
                                        <p:strVal val="visible"/>
                                      </p:to>
                                    </p:set>
                                    <p:anim calcmode="lin" valueType="num">
                                      <p:cBhvr>
                                        <p:cTn id="63" dur="1000" fill="hold"/>
                                        <p:tgtEl>
                                          <p:spTgt spid="43030"/>
                                        </p:tgtEl>
                                        <p:attrNameLst>
                                          <p:attrName>ppt_w</p:attrName>
                                        </p:attrNameLst>
                                      </p:cBhvr>
                                      <p:tavLst>
                                        <p:tav tm="0">
                                          <p:val>
                                            <p:strVal val="#ppt_w*0.70"/>
                                          </p:val>
                                        </p:tav>
                                        <p:tav tm="100000">
                                          <p:val>
                                            <p:strVal val="#ppt_w"/>
                                          </p:val>
                                        </p:tav>
                                      </p:tavLst>
                                    </p:anim>
                                    <p:anim calcmode="lin" valueType="num">
                                      <p:cBhvr>
                                        <p:cTn id="64" dur="1000" fill="hold"/>
                                        <p:tgtEl>
                                          <p:spTgt spid="43030"/>
                                        </p:tgtEl>
                                        <p:attrNameLst>
                                          <p:attrName>ppt_h</p:attrName>
                                        </p:attrNameLst>
                                      </p:cBhvr>
                                      <p:tavLst>
                                        <p:tav tm="0">
                                          <p:val>
                                            <p:strVal val="#ppt_h"/>
                                          </p:val>
                                        </p:tav>
                                        <p:tav tm="100000">
                                          <p:val>
                                            <p:strVal val="#ppt_h"/>
                                          </p:val>
                                        </p:tav>
                                      </p:tavLst>
                                    </p:anim>
                                    <p:animEffect transition="in" filter="fade">
                                      <p:cBhvr>
                                        <p:cTn id="65" dur="1000"/>
                                        <p:tgtEl>
                                          <p:spTgt spid="43030"/>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43031"/>
                                        </p:tgtEl>
                                        <p:attrNameLst>
                                          <p:attrName>style.visibility</p:attrName>
                                        </p:attrNameLst>
                                      </p:cBhvr>
                                      <p:to>
                                        <p:strVal val="visible"/>
                                      </p:to>
                                    </p:set>
                                    <p:anim calcmode="lin" valueType="num">
                                      <p:cBhvr>
                                        <p:cTn id="70" dur="1000" fill="hold"/>
                                        <p:tgtEl>
                                          <p:spTgt spid="43031"/>
                                        </p:tgtEl>
                                        <p:attrNameLst>
                                          <p:attrName>ppt_w</p:attrName>
                                        </p:attrNameLst>
                                      </p:cBhvr>
                                      <p:tavLst>
                                        <p:tav tm="0">
                                          <p:val>
                                            <p:strVal val="#ppt_w*0.70"/>
                                          </p:val>
                                        </p:tav>
                                        <p:tav tm="100000">
                                          <p:val>
                                            <p:strVal val="#ppt_w"/>
                                          </p:val>
                                        </p:tav>
                                      </p:tavLst>
                                    </p:anim>
                                    <p:anim calcmode="lin" valueType="num">
                                      <p:cBhvr>
                                        <p:cTn id="71" dur="1000" fill="hold"/>
                                        <p:tgtEl>
                                          <p:spTgt spid="43031"/>
                                        </p:tgtEl>
                                        <p:attrNameLst>
                                          <p:attrName>ppt_h</p:attrName>
                                        </p:attrNameLst>
                                      </p:cBhvr>
                                      <p:tavLst>
                                        <p:tav tm="0">
                                          <p:val>
                                            <p:strVal val="#ppt_h"/>
                                          </p:val>
                                        </p:tav>
                                        <p:tav tm="100000">
                                          <p:val>
                                            <p:strVal val="#ppt_h"/>
                                          </p:val>
                                        </p:tav>
                                      </p:tavLst>
                                    </p:anim>
                                    <p:animEffect transition="in" filter="fade">
                                      <p:cBhvr>
                                        <p:cTn id="72" dur="1000"/>
                                        <p:tgtEl>
                                          <p:spTgt spid="43031"/>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43035"/>
                                        </p:tgtEl>
                                        <p:attrNameLst>
                                          <p:attrName>style.visibility</p:attrName>
                                        </p:attrNameLst>
                                      </p:cBhvr>
                                      <p:to>
                                        <p:strVal val="visible"/>
                                      </p:to>
                                    </p:set>
                                    <p:anim calcmode="lin" valueType="num">
                                      <p:cBhvr>
                                        <p:cTn id="77" dur="1000" fill="hold"/>
                                        <p:tgtEl>
                                          <p:spTgt spid="43035"/>
                                        </p:tgtEl>
                                        <p:attrNameLst>
                                          <p:attrName>ppt_w</p:attrName>
                                        </p:attrNameLst>
                                      </p:cBhvr>
                                      <p:tavLst>
                                        <p:tav tm="0">
                                          <p:val>
                                            <p:strVal val="#ppt_w*0.70"/>
                                          </p:val>
                                        </p:tav>
                                        <p:tav tm="100000">
                                          <p:val>
                                            <p:strVal val="#ppt_w"/>
                                          </p:val>
                                        </p:tav>
                                      </p:tavLst>
                                    </p:anim>
                                    <p:anim calcmode="lin" valueType="num">
                                      <p:cBhvr>
                                        <p:cTn id="78" dur="1000" fill="hold"/>
                                        <p:tgtEl>
                                          <p:spTgt spid="43035"/>
                                        </p:tgtEl>
                                        <p:attrNameLst>
                                          <p:attrName>ppt_h</p:attrName>
                                        </p:attrNameLst>
                                      </p:cBhvr>
                                      <p:tavLst>
                                        <p:tav tm="0">
                                          <p:val>
                                            <p:strVal val="#ppt_h"/>
                                          </p:val>
                                        </p:tav>
                                        <p:tav tm="100000">
                                          <p:val>
                                            <p:strVal val="#ppt_h"/>
                                          </p:val>
                                        </p:tav>
                                      </p:tavLst>
                                    </p:anim>
                                    <p:animEffect transition="in" filter="fade">
                                      <p:cBhvr>
                                        <p:cTn id="79" dur="1000"/>
                                        <p:tgtEl>
                                          <p:spTgt spid="43035"/>
                                        </p:tgtEl>
                                      </p:cBhvr>
                                    </p:animEffect>
                                  </p:childTnLst>
                                </p:cTn>
                              </p:par>
                              <p:par>
                                <p:cTn id="80" presetID="55" presetClass="entr" presetSubtype="0" fill="hold" grpId="0" nodeType="withEffect">
                                  <p:stCondLst>
                                    <p:cond delay="0"/>
                                  </p:stCondLst>
                                  <p:childTnLst>
                                    <p:set>
                                      <p:cBhvr>
                                        <p:cTn id="81" dur="1" fill="hold">
                                          <p:stCondLst>
                                            <p:cond delay="0"/>
                                          </p:stCondLst>
                                        </p:cTn>
                                        <p:tgtEl>
                                          <p:spTgt spid="43037"/>
                                        </p:tgtEl>
                                        <p:attrNameLst>
                                          <p:attrName>style.visibility</p:attrName>
                                        </p:attrNameLst>
                                      </p:cBhvr>
                                      <p:to>
                                        <p:strVal val="visible"/>
                                      </p:to>
                                    </p:set>
                                    <p:anim calcmode="lin" valueType="num">
                                      <p:cBhvr>
                                        <p:cTn id="82" dur="1000" fill="hold"/>
                                        <p:tgtEl>
                                          <p:spTgt spid="43037"/>
                                        </p:tgtEl>
                                        <p:attrNameLst>
                                          <p:attrName>ppt_w</p:attrName>
                                        </p:attrNameLst>
                                      </p:cBhvr>
                                      <p:tavLst>
                                        <p:tav tm="0">
                                          <p:val>
                                            <p:strVal val="#ppt_w*0.70"/>
                                          </p:val>
                                        </p:tav>
                                        <p:tav tm="100000">
                                          <p:val>
                                            <p:strVal val="#ppt_w"/>
                                          </p:val>
                                        </p:tav>
                                      </p:tavLst>
                                    </p:anim>
                                    <p:anim calcmode="lin" valueType="num">
                                      <p:cBhvr>
                                        <p:cTn id="83" dur="1000" fill="hold"/>
                                        <p:tgtEl>
                                          <p:spTgt spid="43037"/>
                                        </p:tgtEl>
                                        <p:attrNameLst>
                                          <p:attrName>ppt_h</p:attrName>
                                        </p:attrNameLst>
                                      </p:cBhvr>
                                      <p:tavLst>
                                        <p:tav tm="0">
                                          <p:val>
                                            <p:strVal val="#ppt_h"/>
                                          </p:val>
                                        </p:tav>
                                        <p:tav tm="100000">
                                          <p:val>
                                            <p:strVal val="#ppt_h"/>
                                          </p:val>
                                        </p:tav>
                                      </p:tavLst>
                                    </p:anim>
                                    <p:animEffect transition="in" filter="fade">
                                      <p:cBhvr>
                                        <p:cTn id="84" dur="1000"/>
                                        <p:tgtEl>
                                          <p:spTgt spid="43037"/>
                                        </p:tgtEl>
                                      </p:cBhvr>
                                    </p:animEffect>
                                  </p:childTnLst>
                                </p:cTn>
                              </p:par>
                              <p:par>
                                <p:cTn id="85" presetID="55" presetClass="entr" presetSubtype="0" fill="hold" grpId="0" nodeType="withEffect">
                                  <p:stCondLst>
                                    <p:cond delay="0"/>
                                  </p:stCondLst>
                                  <p:childTnLst>
                                    <p:set>
                                      <p:cBhvr>
                                        <p:cTn id="86" dur="1" fill="hold">
                                          <p:stCondLst>
                                            <p:cond delay="0"/>
                                          </p:stCondLst>
                                        </p:cTn>
                                        <p:tgtEl>
                                          <p:spTgt spid="43036"/>
                                        </p:tgtEl>
                                        <p:attrNameLst>
                                          <p:attrName>style.visibility</p:attrName>
                                        </p:attrNameLst>
                                      </p:cBhvr>
                                      <p:to>
                                        <p:strVal val="visible"/>
                                      </p:to>
                                    </p:set>
                                    <p:anim calcmode="lin" valueType="num">
                                      <p:cBhvr>
                                        <p:cTn id="87" dur="1000" fill="hold"/>
                                        <p:tgtEl>
                                          <p:spTgt spid="43036"/>
                                        </p:tgtEl>
                                        <p:attrNameLst>
                                          <p:attrName>ppt_w</p:attrName>
                                        </p:attrNameLst>
                                      </p:cBhvr>
                                      <p:tavLst>
                                        <p:tav tm="0">
                                          <p:val>
                                            <p:strVal val="#ppt_w*0.70"/>
                                          </p:val>
                                        </p:tav>
                                        <p:tav tm="100000">
                                          <p:val>
                                            <p:strVal val="#ppt_w"/>
                                          </p:val>
                                        </p:tav>
                                      </p:tavLst>
                                    </p:anim>
                                    <p:anim calcmode="lin" valueType="num">
                                      <p:cBhvr>
                                        <p:cTn id="88" dur="1000" fill="hold"/>
                                        <p:tgtEl>
                                          <p:spTgt spid="43036"/>
                                        </p:tgtEl>
                                        <p:attrNameLst>
                                          <p:attrName>ppt_h</p:attrName>
                                        </p:attrNameLst>
                                      </p:cBhvr>
                                      <p:tavLst>
                                        <p:tav tm="0">
                                          <p:val>
                                            <p:strVal val="#ppt_h"/>
                                          </p:val>
                                        </p:tav>
                                        <p:tav tm="100000">
                                          <p:val>
                                            <p:strVal val="#ppt_h"/>
                                          </p:val>
                                        </p:tav>
                                      </p:tavLst>
                                    </p:anim>
                                    <p:animEffect transition="in" filter="fade">
                                      <p:cBhvr>
                                        <p:cTn id="89" dur="1000"/>
                                        <p:tgtEl>
                                          <p:spTgt spid="43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p:bldP spid="43013" grpId="1"/>
      <p:bldP spid="43017" grpId="0"/>
      <p:bldP spid="43019" grpId="0"/>
      <p:bldP spid="43019" grpId="1"/>
      <p:bldP spid="43022" grpId="0"/>
      <p:bldP spid="43023" grpId="0"/>
      <p:bldP spid="43024" grpId="0"/>
      <p:bldP spid="43026" grpId="0"/>
      <p:bldP spid="43028" grpId="0"/>
      <p:bldP spid="43030" grpId="0"/>
      <p:bldP spid="43031" grpId="0"/>
      <p:bldP spid="43035" grpId="0"/>
      <p:bldP spid="43036" grpId="0"/>
      <p:bldP spid="4303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5"/>
          <p:cNvSpPr>
            <a:spLocks noChangeArrowheads="1"/>
          </p:cNvSpPr>
          <p:nvPr/>
        </p:nvSpPr>
        <p:spPr bwMode="auto">
          <a:xfrm>
            <a:off x="1547813" y="817563"/>
            <a:ext cx="4014787" cy="519112"/>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را در او بوجود آوريد</a:t>
            </a:r>
            <a:endParaRPr lang="en-US" altLang="en-US"/>
          </a:p>
        </p:txBody>
      </p:sp>
      <p:sp>
        <p:nvSpPr>
          <p:cNvPr id="44039" name="Rectangle 7"/>
          <p:cNvSpPr>
            <a:spLocks noChangeArrowheads="1"/>
          </p:cNvSpPr>
          <p:nvPr/>
        </p:nvSpPr>
        <p:spPr bwMode="auto">
          <a:xfrm>
            <a:off x="-828675" y="260350"/>
            <a:ext cx="12639675"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ماساژ كودك را از قسمت جلو</a:t>
            </a:r>
            <a:r>
              <a:rPr lang="fa-IR" altLang="en-US" sz="2800">
                <a:solidFill>
                  <a:srgbClr val="DFC0FF"/>
                </a:solidFill>
                <a:cs typeface="Nazanin" pitchFamily="2" charset="-78"/>
              </a:rPr>
              <a:t>ی</a:t>
            </a:r>
            <a:r>
              <a:rPr lang="ar-SA" altLang="en-US" sz="2800">
                <a:solidFill>
                  <a:srgbClr val="DFC0FF"/>
                </a:solidFill>
                <a:cs typeface="Nazanin" pitchFamily="2" charset="-78"/>
              </a:rPr>
              <a:t> بدنش شروع كنيد تا بتوانيد در</a:t>
            </a:r>
            <a:r>
              <a:rPr lang="en-US" altLang="en-US" sz="2800">
                <a:solidFill>
                  <a:srgbClr val="DFC0FF"/>
                </a:solidFill>
                <a:cs typeface="Nazanin" pitchFamily="2" charset="-78"/>
              </a:rPr>
              <a:t> _</a:t>
            </a:r>
            <a:endParaRPr lang="en-US" altLang="en-US" sz="2800" b="1">
              <a:cs typeface="Nazanin" pitchFamily="2" charset="-78"/>
            </a:endParaRPr>
          </a:p>
        </p:txBody>
      </p:sp>
      <p:sp>
        <p:nvSpPr>
          <p:cNvPr id="44040" name="Rectangle 8"/>
          <p:cNvSpPr>
            <a:spLocks noChangeArrowheads="1"/>
          </p:cNvSpPr>
          <p:nvPr/>
        </p:nvSpPr>
        <p:spPr bwMode="auto">
          <a:xfrm>
            <a:off x="3200400" y="860425"/>
            <a:ext cx="632460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و احساس امنيت و اعتماد</a:t>
            </a:r>
            <a:endParaRPr lang="en-US" altLang="en-US" sz="1400"/>
          </a:p>
        </p:txBody>
      </p:sp>
      <p:sp>
        <p:nvSpPr>
          <p:cNvPr id="44041" name="Rectangle 9"/>
          <p:cNvSpPr>
            <a:spLocks noChangeArrowheads="1"/>
          </p:cNvSpPr>
          <p:nvPr/>
        </p:nvSpPr>
        <p:spPr bwMode="auto">
          <a:xfrm>
            <a:off x="-1981200" y="241300"/>
            <a:ext cx="647700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چشمهايش</a:t>
            </a:r>
            <a:endParaRPr lang="en-US" altLang="en-US" sz="2800">
              <a:solidFill>
                <a:srgbClr val="DFC0FF"/>
              </a:solidFill>
              <a:cs typeface="Nazanin" pitchFamily="2" charset="-78"/>
            </a:endParaRPr>
          </a:p>
        </p:txBody>
      </p:sp>
      <p:sp>
        <p:nvSpPr>
          <p:cNvPr id="44043" name="Rectangle 11"/>
          <p:cNvSpPr>
            <a:spLocks noChangeArrowheads="1"/>
          </p:cNvSpPr>
          <p:nvPr/>
        </p:nvSpPr>
        <p:spPr bwMode="auto">
          <a:xfrm>
            <a:off x="7162800" y="876300"/>
            <a:ext cx="2667000"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نگاه كنيد</a:t>
            </a:r>
            <a:r>
              <a:rPr lang="en-US" altLang="en-US" sz="2800">
                <a:solidFill>
                  <a:srgbClr val="DFC0FF"/>
                </a:solidFill>
                <a:cs typeface="Nazanin" pitchFamily="2" charset="-78"/>
              </a:rPr>
              <a:t> _</a:t>
            </a:r>
            <a:endParaRPr lang="en-US" altLang="en-US" sz="2800" b="1">
              <a:solidFill>
                <a:srgbClr val="DFC0FF"/>
              </a:solidFill>
              <a:cs typeface="Nazanin" pitchFamily="2" charset="-78"/>
            </a:endParaRPr>
          </a:p>
        </p:txBody>
      </p:sp>
      <p:sp>
        <p:nvSpPr>
          <p:cNvPr id="44045" name="Rectangle 13"/>
          <p:cNvSpPr>
            <a:spLocks noChangeArrowheads="1"/>
          </p:cNvSpPr>
          <p:nvPr/>
        </p:nvSpPr>
        <p:spPr bwMode="auto">
          <a:xfrm>
            <a:off x="4495800" y="2209800"/>
            <a:ext cx="5410200"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ممكن است برايش جالب شود</a:t>
            </a:r>
            <a:endParaRPr lang="en-US" altLang="en-US"/>
          </a:p>
        </p:txBody>
      </p:sp>
      <p:sp>
        <p:nvSpPr>
          <p:cNvPr id="44046" name="Rectangle 14"/>
          <p:cNvSpPr>
            <a:spLocks noChangeArrowheads="1"/>
          </p:cNvSpPr>
          <p:nvPr/>
        </p:nvSpPr>
        <p:spPr bwMode="auto">
          <a:xfrm>
            <a:off x="2555875" y="1568450"/>
            <a:ext cx="6588125"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در تمام مدت ماساژ با كودك صحبت كنيد تا تجربه ماساژ</a:t>
            </a:r>
            <a:r>
              <a:rPr lang="en-US" altLang="en-US" sz="2800">
                <a:solidFill>
                  <a:srgbClr val="DFC0FF"/>
                </a:solidFill>
                <a:cs typeface="Nazanin" pitchFamily="2" charset="-78"/>
              </a:rPr>
              <a:t> _</a:t>
            </a:r>
            <a:endParaRPr lang="en-US" altLang="en-US" sz="2800" b="1"/>
          </a:p>
        </p:txBody>
      </p:sp>
      <p:sp>
        <p:nvSpPr>
          <p:cNvPr id="44047" name="Rectangle 15"/>
          <p:cNvSpPr>
            <a:spLocks noChangeArrowheads="1"/>
          </p:cNvSpPr>
          <p:nvPr/>
        </p:nvSpPr>
        <p:spPr bwMode="auto">
          <a:xfrm>
            <a:off x="-468313" y="1600200"/>
            <a:ext cx="4535488" cy="519113"/>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تا آنجا كه</a:t>
            </a:r>
            <a:endParaRPr lang="en-US" altLang="en-US"/>
          </a:p>
        </p:txBody>
      </p:sp>
      <p:sp>
        <p:nvSpPr>
          <p:cNvPr id="44049" name="Rectangle 17"/>
          <p:cNvSpPr>
            <a:spLocks noChangeArrowheads="1"/>
          </p:cNvSpPr>
          <p:nvPr/>
        </p:nvSpPr>
        <p:spPr bwMode="auto">
          <a:xfrm>
            <a:off x="3124200" y="2811463"/>
            <a:ext cx="8915400" cy="519112"/>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مواظب ناف كودك باشيد</a:t>
            </a:r>
            <a:r>
              <a:rPr lang="en-US" altLang="en-US" sz="2800">
                <a:solidFill>
                  <a:srgbClr val="DFC0FF"/>
                </a:solidFill>
                <a:cs typeface="Nazanin" pitchFamily="2" charset="-78"/>
              </a:rPr>
              <a:t> _</a:t>
            </a:r>
            <a:endParaRPr lang="en-US" altLang="en-US" sz="2800" b="1"/>
          </a:p>
        </p:txBody>
      </p:sp>
      <p:sp>
        <p:nvSpPr>
          <p:cNvPr id="44051" name="Rectangle 19"/>
          <p:cNvSpPr>
            <a:spLocks noChangeArrowheads="1"/>
          </p:cNvSpPr>
          <p:nvPr/>
        </p:nvSpPr>
        <p:spPr bwMode="auto">
          <a:xfrm>
            <a:off x="4953000" y="4160838"/>
            <a:ext cx="3894138" cy="519112"/>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يك حوله رو</a:t>
            </a:r>
            <a:r>
              <a:rPr lang="fa-IR" altLang="en-US" sz="2800">
                <a:solidFill>
                  <a:srgbClr val="DFC0FF"/>
                </a:solidFill>
                <a:cs typeface="Nazanin" pitchFamily="2" charset="-78"/>
              </a:rPr>
              <a:t>ی</a:t>
            </a:r>
            <a:r>
              <a:rPr lang="ar-SA" altLang="en-US" sz="2800">
                <a:solidFill>
                  <a:srgbClr val="DFC0FF"/>
                </a:solidFill>
                <a:cs typeface="Nazanin" pitchFamily="2" charset="-78"/>
              </a:rPr>
              <a:t> زمين بگذاريد</a:t>
            </a:r>
            <a:endParaRPr lang="en-US" altLang="en-US"/>
          </a:p>
        </p:txBody>
      </p:sp>
      <p:sp>
        <p:nvSpPr>
          <p:cNvPr id="44052" name="Rectangle 20"/>
          <p:cNvSpPr>
            <a:spLocks noChangeArrowheads="1"/>
          </p:cNvSpPr>
          <p:nvPr/>
        </p:nvSpPr>
        <p:spPr bwMode="auto">
          <a:xfrm>
            <a:off x="684213" y="3551238"/>
            <a:ext cx="9374187" cy="519112"/>
          </a:xfrm>
          <a:prstGeom prst="rect">
            <a:avLst/>
          </a:prstGeom>
          <a:noFill/>
          <a:ln w="9525">
            <a:noFill/>
            <a:miter lim="800000"/>
            <a:headEnd/>
            <a:tailEnd/>
          </a:ln>
          <a:effectLst/>
        </p:spPr>
        <p:txBody>
          <a:bodyPr lIns="92075" tIns="46038" rIns="92075" bIns="46038" anchor="ctr">
            <a:spAutoFit/>
          </a:bodyPr>
          <a:lstStyle/>
          <a:p>
            <a:r>
              <a:rPr lang="ar-SA" altLang="en-US" sz="2800">
                <a:solidFill>
                  <a:srgbClr val="DFC0FF"/>
                </a:solidFill>
                <a:cs typeface="Nazanin" pitchFamily="2" charset="-78"/>
              </a:rPr>
              <a:t>كودك ممكن است هنگام ماساژ ادرار كند، برا</a:t>
            </a:r>
            <a:r>
              <a:rPr lang="fa-IR" altLang="en-US" sz="2800">
                <a:solidFill>
                  <a:srgbClr val="DFC0FF"/>
                </a:solidFill>
                <a:cs typeface="Nazanin" pitchFamily="2" charset="-78"/>
              </a:rPr>
              <a:t>ی</a:t>
            </a:r>
            <a:r>
              <a:rPr lang="ar-SA" altLang="en-US" sz="2800">
                <a:solidFill>
                  <a:srgbClr val="DFC0FF"/>
                </a:solidFill>
                <a:cs typeface="Nazanin" pitchFamily="2" charset="-78"/>
              </a:rPr>
              <a:t> </a:t>
            </a:r>
            <a:r>
              <a:rPr lang="fa-IR" altLang="en-US" sz="2800">
                <a:solidFill>
                  <a:srgbClr val="DFC0FF"/>
                </a:solidFill>
                <a:cs typeface="Nazanin" pitchFamily="2" charset="-78"/>
              </a:rPr>
              <a:t>آ</a:t>
            </a:r>
            <a:r>
              <a:rPr lang="ar-SA" altLang="en-US" sz="2800">
                <a:solidFill>
                  <a:srgbClr val="DFC0FF"/>
                </a:solidFill>
                <a:cs typeface="Nazanin" pitchFamily="2" charset="-78"/>
              </a:rPr>
              <a:t>نكه آماده باشيد</a:t>
            </a:r>
            <a:r>
              <a:rPr lang="en-US" altLang="en-US" sz="2800">
                <a:solidFill>
                  <a:srgbClr val="DFC0FF"/>
                </a:solidFill>
                <a:cs typeface="Nazanin" pitchFamily="2" charset="-78"/>
              </a:rPr>
              <a:t> _</a:t>
            </a:r>
            <a:endParaRPr lang="en-US" altLang="en-US" sz="2800" b="1"/>
          </a:p>
        </p:txBody>
      </p:sp>
      <p:sp>
        <p:nvSpPr>
          <p:cNvPr id="44054" name="Rectangle 22"/>
          <p:cNvSpPr>
            <a:spLocks noChangeArrowheads="1"/>
          </p:cNvSpPr>
          <p:nvPr/>
        </p:nvSpPr>
        <p:spPr bwMode="auto">
          <a:xfrm>
            <a:off x="2268538" y="4876800"/>
            <a:ext cx="8323262"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قبل از شروع ماساژ دست</a:t>
            </a:r>
            <a:r>
              <a:rPr lang="fa-IR" altLang="en-US" sz="2800">
                <a:solidFill>
                  <a:srgbClr val="DFC0FF"/>
                </a:solidFill>
                <a:cs typeface="Nazanin" pitchFamily="2" charset="-78"/>
              </a:rPr>
              <a:t> </a:t>
            </a:r>
            <a:r>
              <a:rPr lang="ar-SA" altLang="en-US" sz="2800">
                <a:solidFill>
                  <a:srgbClr val="DFC0FF"/>
                </a:solidFill>
                <a:cs typeface="Nazanin" pitchFamily="2" charset="-78"/>
              </a:rPr>
              <a:t>هايتان را گرم كنيد</a:t>
            </a:r>
            <a:r>
              <a:rPr lang="en-US" altLang="en-US" sz="2800">
                <a:solidFill>
                  <a:srgbClr val="DFC0FF"/>
                </a:solidFill>
                <a:cs typeface="Nazanin" pitchFamily="2" charset="-78"/>
              </a:rPr>
              <a:t> _</a:t>
            </a:r>
            <a:endParaRPr lang="en-US" altLang="en-US" sz="2800" b="1"/>
          </a:p>
        </p:txBody>
      </p:sp>
      <p:sp>
        <p:nvSpPr>
          <p:cNvPr id="44055" name="Rectangle 23"/>
          <p:cNvSpPr>
            <a:spLocks noChangeArrowheads="1"/>
          </p:cNvSpPr>
          <p:nvPr/>
        </p:nvSpPr>
        <p:spPr bwMode="auto">
          <a:xfrm>
            <a:off x="1979613" y="5616575"/>
            <a:ext cx="6630987" cy="519113"/>
          </a:xfrm>
          <a:prstGeom prst="rect">
            <a:avLst/>
          </a:prstGeom>
          <a:noFill/>
          <a:ln w="9525">
            <a:noFill/>
            <a:miter lim="800000"/>
            <a:headEnd/>
            <a:tailEnd/>
          </a:ln>
          <a:effectLst/>
        </p:spPr>
        <p:txBody>
          <a:bodyPr lIns="92075" tIns="46038" rIns="92075" bIns="46038" anchor="ctr">
            <a:spAutoFit/>
          </a:bodyPr>
          <a:lstStyle/>
          <a:p>
            <a:r>
              <a:rPr lang="en-US" altLang="en-US" sz="2800">
                <a:solidFill>
                  <a:srgbClr val="DFC0FF"/>
                </a:solidFill>
                <a:cs typeface="Nazanin" pitchFamily="2" charset="-78"/>
              </a:rPr>
              <a:t>.</a:t>
            </a:r>
            <a:r>
              <a:rPr lang="ar-SA" altLang="en-US" sz="2800">
                <a:solidFill>
                  <a:srgbClr val="DFC0FF"/>
                </a:solidFill>
                <a:cs typeface="Nazanin" pitchFamily="2" charset="-78"/>
              </a:rPr>
              <a:t>روغن ماساژ را گرم كنيد</a:t>
            </a:r>
            <a:r>
              <a:rPr lang="en-US" altLang="en-US" sz="2800">
                <a:solidFill>
                  <a:srgbClr val="DFC0FF"/>
                </a:solidFill>
                <a:cs typeface="Nazanin" pitchFamily="2" charset="-78"/>
              </a:rPr>
              <a:t> _</a:t>
            </a:r>
            <a:endParaRPr lang="en-US" altLang="en-US" sz="2800" b="1"/>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39"/>
                                        </p:tgtEl>
                                        <p:attrNameLst>
                                          <p:attrName>style.visibility</p:attrName>
                                        </p:attrNameLst>
                                      </p:cBhvr>
                                      <p:to>
                                        <p:strVal val="visible"/>
                                      </p:to>
                                    </p:set>
                                    <p:animEffect transition="in" filter="blinds(horizontal)">
                                      <p:cBhvr>
                                        <p:cTn id="7" dur="500"/>
                                        <p:tgtEl>
                                          <p:spTgt spid="4403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4041"/>
                                        </p:tgtEl>
                                        <p:attrNameLst>
                                          <p:attrName>style.visibility</p:attrName>
                                        </p:attrNameLst>
                                      </p:cBhvr>
                                      <p:to>
                                        <p:strVal val="visible"/>
                                      </p:to>
                                    </p:set>
                                    <p:animEffect transition="in" filter="blinds(horizontal)">
                                      <p:cBhvr>
                                        <p:cTn id="10" dur="500"/>
                                        <p:tgtEl>
                                          <p:spTgt spid="4404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4043"/>
                                        </p:tgtEl>
                                        <p:attrNameLst>
                                          <p:attrName>style.visibility</p:attrName>
                                        </p:attrNameLst>
                                      </p:cBhvr>
                                      <p:to>
                                        <p:strVal val="visible"/>
                                      </p:to>
                                    </p:set>
                                    <p:animEffect transition="in" filter="blinds(horizontal)">
                                      <p:cBhvr>
                                        <p:cTn id="13" dur="500"/>
                                        <p:tgtEl>
                                          <p:spTgt spid="4404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4040"/>
                                        </p:tgtEl>
                                        <p:attrNameLst>
                                          <p:attrName>style.visibility</p:attrName>
                                        </p:attrNameLst>
                                      </p:cBhvr>
                                      <p:to>
                                        <p:strVal val="visible"/>
                                      </p:to>
                                    </p:set>
                                    <p:animEffect transition="in" filter="blinds(horizontal)">
                                      <p:cBhvr>
                                        <p:cTn id="16" dur="500"/>
                                        <p:tgtEl>
                                          <p:spTgt spid="4404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4037"/>
                                        </p:tgtEl>
                                        <p:attrNameLst>
                                          <p:attrName>style.visibility</p:attrName>
                                        </p:attrNameLst>
                                      </p:cBhvr>
                                      <p:to>
                                        <p:strVal val="visible"/>
                                      </p:to>
                                    </p:set>
                                    <p:animEffect transition="in" filter="blinds(horizontal)">
                                      <p:cBhvr>
                                        <p:cTn id="19" dur="500"/>
                                        <p:tgtEl>
                                          <p:spTgt spid="44037"/>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44046"/>
                                        </p:tgtEl>
                                        <p:attrNameLst>
                                          <p:attrName>style.visibility</p:attrName>
                                        </p:attrNameLst>
                                      </p:cBhvr>
                                      <p:to>
                                        <p:strVal val="visible"/>
                                      </p:to>
                                    </p:set>
                                    <p:animEffect transition="in" filter="blinds(horizontal)">
                                      <p:cBhvr>
                                        <p:cTn id="24" dur="500"/>
                                        <p:tgtEl>
                                          <p:spTgt spid="44046"/>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44047"/>
                                        </p:tgtEl>
                                        <p:attrNameLst>
                                          <p:attrName>style.visibility</p:attrName>
                                        </p:attrNameLst>
                                      </p:cBhvr>
                                      <p:to>
                                        <p:strVal val="visible"/>
                                      </p:to>
                                    </p:set>
                                    <p:animEffect transition="in" filter="blinds(horizontal)">
                                      <p:cBhvr>
                                        <p:cTn id="27" dur="500"/>
                                        <p:tgtEl>
                                          <p:spTgt spid="44047"/>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44045"/>
                                        </p:tgtEl>
                                        <p:attrNameLst>
                                          <p:attrName>style.visibility</p:attrName>
                                        </p:attrNameLst>
                                      </p:cBhvr>
                                      <p:to>
                                        <p:strVal val="visible"/>
                                      </p:to>
                                    </p:set>
                                    <p:animEffect transition="in" filter="blinds(horizontal)">
                                      <p:cBhvr>
                                        <p:cTn id="30" dur="500"/>
                                        <p:tgtEl>
                                          <p:spTgt spid="44045"/>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44049"/>
                                        </p:tgtEl>
                                        <p:attrNameLst>
                                          <p:attrName>style.visibility</p:attrName>
                                        </p:attrNameLst>
                                      </p:cBhvr>
                                      <p:to>
                                        <p:strVal val="visible"/>
                                      </p:to>
                                    </p:set>
                                    <p:animEffect transition="in" filter="blinds(horizontal)">
                                      <p:cBhvr>
                                        <p:cTn id="35" dur="500"/>
                                        <p:tgtEl>
                                          <p:spTgt spid="44049"/>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44052"/>
                                        </p:tgtEl>
                                        <p:attrNameLst>
                                          <p:attrName>style.visibility</p:attrName>
                                        </p:attrNameLst>
                                      </p:cBhvr>
                                      <p:to>
                                        <p:strVal val="visible"/>
                                      </p:to>
                                    </p:set>
                                    <p:animEffect transition="in" filter="blinds(horizontal)">
                                      <p:cBhvr>
                                        <p:cTn id="40" dur="500"/>
                                        <p:tgtEl>
                                          <p:spTgt spid="44052"/>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44051"/>
                                        </p:tgtEl>
                                        <p:attrNameLst>
                                          <p:attrName>style.visibility</p:attrName>
                                        </p:attrNameLst>
                                      </p:cBhvr>
                                      <p:to>
                                        <p:strVal val="visible"/>
                                      </p:to>
                                    </p:set>
                                    <p:animEffect transition="in" filter="blinds(horizontal)">
                                      <p:cBhvr>
                                        <p:cTn id="45" dur="500"/>
                                        <p:tgtEl>
                                          <p:spTgt spid="44051"/>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44054"/>
                                        </p:tgtEl>
                                        <p:attrNameLst>
                                          <p:attrName>style.visibility</p:attrName>
                                        </p:attrNameLst>
                                      </p:cBhvr>
                                      <p:to>
                                        <p:strVal val="visible"/>
                                      </p:to>
                                    </p:set>
                                    <p:animEffect transition="in" filter="blinds(horizontal)">
                                      <p:cBhvr>
                                        <p:cTn id="50" dur="500"/>
                                        <p:tgtEl>
                                          <p:spTgt spid="44054"/>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44055"/>
                                        </p:tgtEl>
                                        <p:attrNameLst>
                                          <p:attrName>style.visibility</p:attrName>
                                        </p:attrNameLst>
                                      </p:cBhvr>
                                      <p:to>
                                        <p:strVal val="visible"/>
                                      </p:to>
                                    </p:set>
                                    <p:animEffect transition="in" filter="blinds(horizontal)">
                                      <p:cBhvr>
                                        <p:cTn id="55" dur="500"/>
                                        <p:tgtEl>
                                          <p:spTgt spid="44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P spid="44039" grpId="0"/>
      <p:bldP spid="44040" grpId="0"/>
      <p:bldP spid="44041" grpId="0"/>
      <p:bldP spid="44043" grpId="0"/>
      <p:bldP spid="44045" grpId="0"/>
      <p:bldP spid="44046" grpId="0"/>
      <p:bldP spid="44047" grpId="0"/>
      <p:bldP spid="44049" grpId="0"/>
      <p:bldP spid="44051" grpId="0"/>
      <p:bldP spid="44052" grpId="0"/>
      <p:bldP spid="44054" grpId="0"/>
      <p:bldP spid="4405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94" name="Rectangle 14"/>
          <p:cNvSpPr>
            <a:spLocks noGrp="1" noChangeArrowheads="1"/>
          </p:cNvSpPr>
          <p:nvPr>
            <p:ph type="body" sz="half" idx="1"/>
          </p:nvPr>
        </p:nvSpPr>
        <p:spPr bwMode="auto">
          <a:xfrm>
            <a:off x="5334000" y="2133600"/>
            <a:ext cx="3810000" cy="3971925"/>
          </a:xfrm>
          <a:noFill/>
          <a:ln>
            <a:miter lim="800000"/>
            <a:headEnd/>
            <a:tailEnd/>
          </a:ln>
        </p:spPr>
        <p:txBody>
          <a:bodyPr vert="horz" wrap="square" lIns="91440" tIns="45720" rIns="91440" bIns="45720" numCol="1" anchor="t" anchorCtr="0" compatLnSpc="1">
            <a:prstTxWarp prst="textNoShape">
              <a:avLst/>
            </a:prstTxWarp>
          </a:bodyPr>
          <a:lstStyle/>
          <a:p>
            <a:pPr algn="r"/>
            <a:r>
              <a:rPr lang="fa-IR" altLang="en-US" b="0">
                <a:solidFill>
                  <a:srgbClr val="DFC0FF"/>
                </a:solidFill>
                <a:cs typeface="Nazanin" pitchFamily="2" charset="-78"/>
              </a:rPr>
              <a:t>پاها را </a:t>
            </a:r>
            <a:r>
              <a:rPr lang="ar-SA" altLang="fa-IR" b="0">
                <a:solidFill>
                  <a:srgbClr val="DFC0FF"/>
                </a:solidFill>
                <a:cs typeface="Nazanin" pitchFamily="2" charset="-78"/>
              </a:rPr>
              <a:t>ك</a:t>
            </a:r>
            <a:r>
              <a:rPr lang="fa-IR" altLang="en-US" b="0">
                <a:solidFill>
                  <a:srgbClr val="DFC0FF"/>
                </a:solidFill>
                <a:cs typeface="Nazanin" pitchFamily="2" charset="-78"/>
              </a:rPr>
              <a:t>نار هم گذاشته طوری</a:t>
            </a:r>
            <a:r>
              <a:rPr lang="ar-SA" altLang="fa-IR" b="0">
                <a:solidFill>
                  <a:srgbClr val="DFC0FF"/>
                </a:solidFill>
                <a:cs typeface="Nazanin" pitchFamily="2" charset="-78"/>
              </a:rPr>
              <a:t> ك</a:t>
            </a:r>
            <a:r>
              <a:rPr lang="fa-IR" altLang="en-US" b="0">
                <a:solidFill>
                  <a:srgbClr val="DFC0FF"/>
                </a:solidFill>
                <a:cs typeface="Nazanin" pitchFamily="2" charset="-78"/>
              </a:rPr>
              <a:t>ه</a:t>
            </a:r>
            <a:r>
              <a:rPr lang="ar-SA" altLang="fa-IR" b="0">
                <a:solidFill>
                  <a:srgbClr val="DFC0FF"/>
                </a:solidFill>
                <a:cs typeface="Nazanin" pitchFamily="2" charset="-78"/>
              </a:rPr>
              <a:t> زانوها</a:t>
            </a:r>
            <a:r>
              <a:rPr lang="fa-IR" altLang="en-US" b="0">
                <a:solidFill>
                  <a:srgbClr val="DFC0FF"/>
                </a:solidFill>
                <a:cs typeface="Nazanin" pitchFamily="2" charset="-78"/>
              </a:rPr>
              <a:t>ي</a:t>
            </a:r>
            <a:r>
              <a:rPr lang="ar-SA" altLang="fa-IR" b="0">
                <a:solidFill>
                  <a:srgbClr val="DFC0FF"/>
                </a:solidFill>
                <a:cs typeface="Nazanin" pitchFamily="2" charset="-78"/>
              </a:rPr>
              <a:t>تان خم باشد و بچه را م</a:t>
            </a:r>
            <a:r>
              <a:rPr lang="fa-IR" altLang="fa-IR" b="0">
                <a:solidFill>
                  <a:srgbClr val="DFC0FF"/>
                </a:solidFill>
                <a:cs typeface="Nazanin" pitchFamily="2" charset="-78"/>
              </a:rPr>
              <a:t>ی</a:t>
            </a:r>
            <a:r>
              <a:rPr lang="fa-IR" altLang="en-US" b="0">
                <a:solidFill>
                  <a:srgbClr val="DFC0FF"/>
                </a:solidFill>
                <a:cs typeface="Nazanin" pitchFamily="2" charset="-78"/>
              </a:rPr>
              <a:t> </a:t>
            </a:r>
            <a:r>
              <a:rPr lang="ar-SA" altLang="fa-IR" b="0">
                <a:solidFill>
                  <a:srgbClr val="DFC0FF"/>
                </a:solidFill>
                <a:cs typeface="Nazanin" pitchFamily="2" charset="-78"/>
              </a:rPr>
              <a:t>توان</a:t>
            </a:r>
            <a:r>
              <a:rPr lang="fa-IR" altLang="en-US" b="0">
                <a:solidFill>
                  <a:srgbClr val="DFC0FF"/>
                </a:solidFill>
                <a:cs typeface="Nazanin" pitchFamily="2" charset="-78"/>
              </a:rPr>
              <a:t>ي</a:t>
            </a:r>
            <a:r>
              <a:rPr lang="ar-SA" altLang="fa-IR" b="0">
                <a:solidFill>
                  <a:srgbClr val="DFC0FF"/>
                </a:solidFill>
                <a:cs typeface="Nazanin" pitchFamily="2" charset="-78"/>
              </a:rPr>
              <a:t>د رو</a:t>
            </a:r>
            <a:r>
              <a:rPr lang="fa-IR" altLang="fa-IR" b="0">
                <a:solidFill>
                  <a:srgbClr val="DFC0FF"/>
                </a:solidFill>
                <a:cs typeface="Nazanin" pitchFamily="2" charset="-78"/>
              </a:rPr>
              <a:t>ی</a:t>
            </a:r>
            <a:r>
              <a:rPr lang="ar-SA" altLang="fa-IR" b="0">
                <a:solidFill>
                  <a:srgbClr val="DFC0FF"/>
                </a:solidFill>
                <a:cs typeface="Nazanin" pitchFamily="2" charset="-78"/>
              </a:rPr>
              <a:t> پا گذاشته و</a:t>
            </a:r>
            <a:endParaRPr lang="en-US" altLang="en-US" sz="2400">
              <a:cs typeface="Arial" charset="0"/>
            </a:endParaRPr>
          </a:p>
        </p:txBody>
      </p:sp>
      <p:sp>
        <p:nvSpPr>
          <p:cNvPr id="46083" name="Rectangle 3"/>
          <p:cNvSpPr>
            <a:spLocks noGrp="1" noChangeArrowheads="1"/>
          </p:cNvSpPr>
          <p:nvPr>
            <p:ph type="body" sz="half" idx="2"/>
          </p:nvPr>
        </p:nvSpPr>
        <p:spPr bwMode="auto">
          <a:xfrm>
            <a:off x="4648200" y="1981200"/>
            <a:ext cx="3810000" cy="41148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z="2400"/>
              <a:t> </a:t>
            </a:r>
          </a:p>
        </p:txBody>
      </p:sp>
      <p:pic>
        <p:nvPicPr>
          <p:cNvPr id="46086" name="Picture 6" descr="Picture1"/>
          <p:cNvPicPr>
            <a:picLocks noChangeAspect="1" noChangeArrowheads="1"/>
          </p:cNvPicPr>
          <p:nvPr/>
        </p:nvPicPr>
        <p:blipFill>
          <a:blip r:embed="rId2" cstate="print"/>
          <a:srcRect/>
          <a:stretch>
            <a:fillRect/>
          </a:stretch>
        </p:blipFill>
        <p:spPr bwMode="auto">
          <a:xfrm>
            <a:off x="1066800" y="914400"/>
            <a:ext cx="6823075" cy="304800"/>
          </a:xfrm>
          <a:prstGeom prst="rect">
            <a:avLst/>
          </a:prstGeom>
          <a:noFill/>
        </p:spPr>
      </p:pic>
      <p:sp>
        <p:nvSpPr>
          <p:cNvPr id="46095" name="Rectangle 15"/>
          <p:cNvSpPr>
            <a:spLocks noGrp="1" noChangeArrowheads="1"/>
          </p:cNvSpPr>
          <p:nvPr>
            <p:ph type="title"/>
          </p:nvPr>
        </p:nvSpPr>
        <p:spPr bwMode="auto">
          <a:xfrm>
            <a:off x="1295400" y="0"/>
            <a:ext cx="6400800" cy="1143000"/>
          </a:xfrm>
          <a:noFill/>
          <a:ln>
            <a:miter lim="800000"/>
            <a:headEnd/>
            <a:tailEnd/>
          </a:ln>
        </p:spPr>
        <p:txBody>
          <a:bodyPr vert="horz" wrap="none" lIns="92075" tIns="46038" rIns="92075" bIns="46038" numCol="1" anchor="ctr" anchorCtr="0" compatLnSpc="1">
            <a:prstTxWarp prst="textNoShape">
              <a:avLst/>
            </a:prstTxWarp>
          </a:bodyPr>
          <a:lstStyle/>
          <a:p>
            <a:pPr algn="ctr"/>
            <a:r>
              <a:rPr lang="ar-SA" altLang="en-US"/>
              <a:t>وضعيت بدن هنگام ماساژ </a:t>
            </a:r>
          </a:p>
        </p:txBody>
      </p:sp>
      <p:sp>
        <p:nvSpPr>
          <p:cNvPr id="46098" name="Rectangle 18"/>
          <p:cNvSpPr>
            <a:spLocks noChangeArrowheads="1"/>
          </p:cNvSpPr>
          <p:nvPr/>
        </p:nvSpPr>
        <p:spPr bwMode="auto">
          <a:xfrm>
            <a:off x="5795963" y="3500438"/>
            <a:ext cx="3833812" cy="519112"/>
          </a:xfrm>
          <a:prstGeom prst="rect">
            <a:avLst/>
          </a:prstGeom>
          <a:noFill/>
          <a:ln w="9525">
            <a:noFill/>
            <a:miter lim="800000"/>
            <a:headEnd/>
            <a:tailEnd/>
          </a:ln>
          <a:effectLst/>
        </p:spPr>
        <p:txBody>
          <a:bodyPr lIns="92075" tIns="46038" rIns="92075" bIns="46038" anchor="ctr">
            <a:spAutoFit/>
          </a:bodyPr>
          <a:lstStyle/>
          <a:p>
            <a:r>
              <a:rPr lang="en-US" altLang="fa-IR" sz="2800">
                <a:solidFill>
                  <a:srgbClr val="DFC0FF"/>
                </a:solidFill>
                <a:cs typeface="Nazanin" pitchFamily="2" charset="-78"/>
              </a:rPr>
              <a:t>.</a:t>
            </a:r>
            <a:r>
              <a:rPr lang="ar-SA" altLang="fa-IR" sz="2800">
                <a:solidFill>
                  <a:srgbClr val="DFC0FF"/>
                </a:solidFill>
                <a:cs typeface="Nazanin" pitchFamily="2" charset="-78"/>
              </a:rPr>
              <a:t>با ش</a:t>
            </a:r>
            <a:r>
              <a:rPr lang="ar-SA" altLang="en-US" sz="2800">
                <a:solidFill>
                  <a:srgbClr val="DFC0FF"/>
                </a:solidFill>
                <a:cs typeface="Nazanin" pitchFamily="2" charset="-78"/>
              </a:rPr>
              <a:t>ك</a:t>
            </a:r>
            <a:r>
              <a:rPr lang="ar-SA" altLang="fa-IR" sz="2800">
                <a:solidFill>
                  <a:srgbClr val="DFC0FF"/>
                </a:solidFill>
                <a:cs typeface="Nazanin" pitchFamily="2" charset="-78"/>
              </a:rPr>
              <a:t>م حما</a:t>
            </a:r>
            <a:r>
              <a:rPr lang="ar-SA" altLang="en-US" sz="2800">
                <a:solidFill>
                  <a:srgbClr val="DFC0FF"/>
                </a:solidFill>
                <a:cs typeface="Nazanin" pitchFamily="2" charset="-78"/>
              </a:rPr>
              <a:t>ي</a:t>
            </a:r>
            <a:r>
              <a:rPr lang="ar-SA" altLang="fa-IR" sz="2800">
                <a:solidFill>
                  <a:srgbClr val="DFC0FF"/>
                </a:solidFill>
                <a:cs typeface="Nazanin" pitchFamily="2" charset="-78"/>
              </a:rPr>
              <a:t>تش </a:t>
            </a:r>
            <a:r>
              <a:rPr lang="ar-SA" altLang="en-US" sz="2800">
                <a:solidFill>
                  <a:srgbClr val="DFC0FF"/>
                </a:solidFill>
                <a:cs typeface="Nazanin" pitchFamily="2" charset="-78"/>
              </a:rPr>
              <a:t>ك</a:t>
            </a:r>
            <a:r>
              <a:rPr lang="ar-SA" altLang="fa-IR" sz="2800">
                <a:solidFill>
                  <a:srgbClr val="DFC0FF"/>
                </a:solidFill>
                <a:cs typeface="Nazanin" pitchFamily="2" charset="-78"/>
              </a:rPr>
              <a:t>ن</a:t>
            </a:r>
            <a:r>
              <a:rPr lang="ar-SA" altLang="en-US" sz="2800">
                <a:solidFill>
                  <a:srgbClr val="DFC0FF"/>
                </a:solidFill>
                <a:cs typeface="Nazanin" pitchFamily="2" charset="-78"/>
              </a:rPr>
              <a:t>ي</a:t>
            </a:r>
            <a:r>
              <a:rPr lang="ar-SA" altLang="fa-IR" sz="2800">
                <a:solidFill>
                  <a:srgbClr val="DFC0FF"/>
                </a:solidFill>
                <a:cs typeface="Nazanin" pitchFamily="2" charset="-78"/>
              </a:rPr>
              <a:t>د</a:t>
            </a:r>
            <a:endParaRPr lang="en-US" altLang="en-US" sz="2800">
              <a:solidFill>
                <a:srgbClr val="DFC0FF"/>
              </a:solidFill>
              <a:cs typeface="Nazanin" pitchFamily="2" charset="-78"/>
            </a:endParaRPr>
          </a:p>
        </p:txBody>
      </p:sp>
      <p:pic>
        <p:nvPicPr>
          <p:cNvPr id="46101" name="Picture 21" descr="massage_position-1"/>
          <p:cNvPicPr>
            <a:picLocks noChangeAspect="1" noChangeArrowheads="1"/>
          </p:cNvPicPr>
          <p:nvPr/>
        </p:nvPicPr>
        <p:blipFill>
          <a:blip r:embed="rId3" cstate="print"/>
          <a:srcRect/>
          <a:stretch>
            <a:fillRect/>
          </a:stretch>
        </p:blipFill>
        <p:spPr bwMode="auto">
          <a:xfrm>
            <a:off x="457200" y="1752600"/>
            <a:ext cx="4572000" cy="4267200"/>
          </a:xfrm>
          <a:prstGeom prst="rect">
            <a:avLst/>
          </a:prstGeom>
          <a:noFill/>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6095"/>
                                        </p:tgtEl>
                                        <p:attrNameLst>
                                          <p:attrName>style.visibility</p:attrName>
                                        </p:attrNameLst>
                                      </p:cBhvr>
                                      <p:to>
                                        <p:strVal val="visible"/>
                                      </p:to>
                                    </p:set>
                                    <p:animEffect transition="in" filter="circle(in)">
                                      <p:cBhvr>
                                        <p:cTn id="7" dur="2000"/>
                                        <p:tgtEl>
                                          <p:spTgt spid="4609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6101"/>
                                        </p:tgtEl>
                                        <p:attrNameLst>
                                          <p:attrName>style.visibility</p:attrName>
                                        </p:attrNameLst>
                                      </p:cBhvr>
                                      <p:to>
                                        <p:strVal val="visible"/>
                                      </p:to>
                                    </p:set>
                                    <p:animEffect transition="in" filter="circle(in)">
                                      <p:cBhvr>
                                        <p:cTn id="12" dur="2000"/>
                                        <p:tgtEl>
                                          <p:spTgt spid="4610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6094">
                                            <p:txEl>
                                              <p:pRg st="0" end="0"/>
                                            </p:txEl>
                                          </p:spTgt>
                                        </p:tgtEl>
                                        <p:attrNameLst>
                                          <p:attrName>style.visibility</p:attrName>
                                        </p:attrNameLst>
                                      </p:cBhvr>
                                      <p:to>
                                        <p:strVal val="visible"/>
                                      </p:to>
                                    </p:set>
                                    <p:animEffect transition="in" filter="box(in)">
                                      <p:cBhvr>
                                        <p:cTn id="17" dur="500"/>
                                        <p:tgtEl>
                                          <p:spTgt spid="46094">
                                            <p:txEl>
                                              <p:pRg st="0" end="0"/>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46098"/>
                                        </p:tgtEl>
                                        <p:attrNameLst>
                                          <p:attrName>style.visibility</p:attrName>
                                        </p:attrNameLst>
                                      </p:cBhvr>
                                      <p:to>
                                        <p:strVal val="visible"/>
                                      </p:to>
                                    </p:set>
                                    <p:animEffect transition="in" filter="box(in)">
                                      <p:cBhvr>
                                        <p:cTn id="20" dur="500"/>
                                        <p:tgtEl>
                                          <p:spTgt spid="46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4" grpId="0" build="p"/>
      <p:bldP spid="46095" grpId="0"/>
      <p:bldP spid="46098" grpId="0"/>
    </p:bldLst>
  </p:timing>
</p:sld>
</file>

<file path=ppt/tags/tag1.xml><?xml version="1.0" encoding="utf-8"?>
<p:tagLst xmlns:a="http://schemas.openxmlformats.org/drawingml/2006/main" xmlns:r="http://schemas.openxmlformats.org/officeDocument/2006/relationships" xmlns:p="http://schemas.openxmlformats.org/presentationml/2006/main">
  <p:tag name="BRANCHTO" val="257"/>
  <p:tag name="HOTSPOTTYPE" val="DefinedInNavigator"/>
  <p:tag name="DEFINEDINNAVIGATOR" val="True"/>
</p:tagLst>
</file>

<file path=ppt/tags/tag2.xml><?xml version="1.0" encoding="utf-8"?>
<p:tagLst xmlns:a="http://schemas.openxmlformats.org/drawingml/2006/main" xmlns:r="http://schemas.openxmlformats.org/officeDocument/2006/relationships" xmlns:p="http://schemas.openxmlformats.org/presentationml/2006/main">
  <p:tag name="TIMING" val="|3.4|1"/>
</p:tagLst>
</file>

<file path=ppt/tags/tag3.xml><?xml version="1.0" encoding="utf-8"?>
<p:tagLst xmlns:a="http://schemas.openxmlformats.org/drawingml/2006/main" xmlns:r="http://schemas.openxmlformats.org/officeDocument/2006/relationships" xmlns:p="http://schemas.openxmlformats.org/presentationml/2006/main">
  <p:tag name="TIMING" val="|0.5|1.1|1.9|1.6|1"/>
</p:tagLst>
</file>

<file path=ppt/theme/theme1.xml><?xml version="1.0" encoding="utf-8"?>
<a:theme xmlns:a="http://schemas.openxmlformats.org/drawingml/2006/main" name="Personal Home Page (Standard)">
  <a:themeElements>
    <a:clrScheme name="Personal Home Page (Standard) 1">
      <a:dk1>
        <a:srgbClr val="000000"/>
      </a:dk1>
      <a:lt1>
        <a:srgbClr val="FFFFFF"/>
      </a:lt1>
      <a:dk2>
        <a:srgbClr val="1E2E53"/>
      </a:dk2>
      <a:lt2>
        <a:srgbClr val="FFCC00"/>
      </a:lt2>
      <a:accent1>
        <a:srgbClr val="FF9933"/>
      </a:accent1>
      <a:accent2>
        <a:srgbClr val="336699"/>
      </a:accent2>
      <a:accent3>
        <a:srgbClr val="ABADB3"/>
      </a:accent3>
      <a:accent4>
        <a:srgbClr val="DADADA"/>
      </a:accent4>
      <a:accent5>
        <a:srgbClr val="FFCAAD"/>
      </a:accent5>
      <a:accent6>
        <a:srgbClr val="2D5C8A"/>
      </a:accent6>
      <a:hlink>
        <a:srgbClr val="EAEAEA"/>
      </a:hlink>
      <a:folHlink>
        <a:srgbClr val="A73737"/>
      </a:folHlink>
    </a:clrScheme>
    <a:fontScheme name="Personal Home Page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CCFF"/>
        </a:solidFill>
        <a:ln w="9525" cap="flat" cmpd="sng" algn="ctr">
          <a:noFill/>
          <a:prstDash val="solid"/>
          <a:round/>
          <a:headEnd type="none" w="med" len="med"/>
          <a:tailEnd type="none" w="med" len="med"/>
        </a:ln>
        <a:effectLst/>
      </a:spPr>
      <a:bodyPr vert="horz" wrap="non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66CCFF"/>
        </a:solidFill>
        <a:ln w="9525" cap="flat" cmpd="sng" algn="ctr">
          <a:noFill/>
          <a:prstDash val="solid"/>
          <a:round/>
          <a:headEnd type="none" w="med" len="med"/>
          <a:tailEnd type="none" w="med" len="med"/>
        </a:ln>
        <a:effectLst/>
      </a:spPr>
      <a:bodyPr vert="horz" wrap="non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ersonal Home Page (Standard) 1">
        <a:dk1>
          <a:srgbClr val="000000"/>
        </a:dk1>
        <a:lt1>
          <a:srgbClr val="FFFFFF"/>
        </a:lt1>
        <a:dk2>
          <a:srgbClr val="1E2E53"/>
        </a:dk2>
        <a:lt2>
          <a:srgbClr val="FFCC00"/>
        </a:lt2>
        <a:accent1>
          <a:srgbClr val="FF9933"/>
        </a:accent1>
        <a:accent2>
          <a:srgbClr val="336699"/>
        </a:accent2>
        <a:accent3>
          <a:srgbClr val="ABADB3"/>
        </a:accent3>
        <a:accent4>
          <a:srgbClr val="DADADA"/>
        </a:accent4>
        <a:accent5>
          <a:srgbClr val="FFCAAD"/>
        </a:accent5>
        <a:accent6>
          <a:srgbClr val="2D5C8A"/>
        </a:accent6>
        <a:hlink>
          <a:srgbClr val="EAEAEA"/>
        </a:hlink>
        <a:folHlink>
          <a:srgbClr val="A73737"/>
        </a:folHlink>
      </a:clrScheme>
      <a:clrMap bg1="dk2" tx1="lt1" bg2="dk1" tx2="lt2" accent1="accent1" accent2="accent2" accent3="accent3" accent4="accent4" accent5="accent5" accent6="accent6" hlink="hlink" folHlink="folHlink"/>
    </a:extraClrScheme>
    <a:extraClrScheme>
      <a:clrScheme name="Personal Home Page (Standard) 2">
        <a:dk1>
          <a:srgbClr val="663300"/>
        </a:dk1>
        <a:lt1>
          <a:srgbClr val="FFFFFF"/>
        </a:lt1>
        <a:dk2>
          <a:srgbClr val="996633"/>
        </a:dk2>
        <a:lt2>
          <a:srgbClr val="868686"/>
        </a:lt2>
        <a:accent1>
          <a:srgbClr val="FF9900"/>
        </a:accent1>
        <a:accent2>
          <a:srgbClr val="CC6600"/>
        </a:accent2>
        <a:accent3>
          <a:srgbClr val="FFFFFF"/>
        </a:accent3>
        <a:accent4>
          <a:srgbClr val="562A00"/>
        </a:accent4>
        <a:accent5>
          <a:srgbClr val="FFCAAA"/>
        </a:accent5>
        <a:accent6>
          <a:srgbClr val="B95C00"/>
        </a:accent6>
        <a:hlink>
          <a:srgbClr val="FFCC00"/>
        </a:hlink>
        <a:folHlink>
          <a:srgbClr val="CCCCCC"/>
        </a:folHlink>
      </a:clrScheme>
      <a:clrMap bg1="lt1" tx1="dk1" bg2="lt2" tx2="dk2" accent1="accent1" accent2="accent2" accent3="accent3" accent4="accent4" accent5="accent5" accent6="accent6" hlink="hlink" folHlink="folHlink"/>
    </a:extraClrScheme>
    <a:extraClrScheme>
      <a:clrScheme name="Personal Home Page (Standard)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Office\Templates\Presentations\Personal Home Page (Standard).pot</Template>
  <TotalTime>2087</TotalTime>
  <Words>2971</Words>
  <Application>Microsoft Office PowerPoint</Application>
  <PresentationFormat>On-screen Show (4:3)</PresentationFormat>
  <Paragraphs>294</Paragraphs>
  <Slides>37</Slides>
  <Notes>0</Notes>
  <HiddenSlides>0</HiddenSlides>
  <MMClips>0</MMClips>
  <ScaleCrop>false</ScaleCrop>
  <HeadingPairs>
    <vt:vector size="10"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ariant>
        <vt:lpstr>Custom Shows</vt:lpstr>
      </vt:variant>
      <vt:variant>
        <vt:i4>1</vt:i4>
      </vt:variant>
    </vt:vector>
  </HeadingPairs>
  <TitlesOfParts>
    <vt:vector size="45" baseType="lpstr">
      <vt:lpstr>Times New Roman</vt:lpstr>
      <vt:lpstr>Arial</vt:lpstr>
      <vt:lpstr>Wingdings</vt:lpstr>
      <vt:lpstr>Andalus</vt:lpstr>
      <vt:lpstr>Nazanin</vt:lpstr>
      <vt:lpstr>Personal Home Page (Standard)</vt:lpstr>
      <vt:lpstr>Microsoft Photo Editor 3.0 Photo</vt:lpstr>
      <vt:lpstr>Baby massage ماساژ نوزادان</vt:lpstr>
      <vt:lpstr>حس لمس شدن اولين احساسی است كه در جنين بوجود می آيد</vt:lpstr>
      <vt:lpstr>Slide 3</vt:lpstr>
      <vt:lpstr>فوايد ماساژ</vt:lpstr>
      <vt:lpstr>  كودكان در مقابل بيماريهای عفونی مقاومت بيشتری دارند و از سلامت بيشتری برخوردارند</vt:lpstr>
      <vt:lpstr>    </vt:lpstr>
      <vt:lpstr> </vt:lpstr>
      <vt:lpstr>Slide 8</vt:lpstr>
      <vt:lpstr>وضعيت بدن هنگام ماساژ </vt:lpstr>
      <vt:lpstr>همچنين می توانيد روي پاشنه های پاهايتان بنشينيد و اين گونه كودكتان را ماساژ دهيد.</vt:lpstr>
      <vt:lpstr>روغن ماساژ كودك</vt:lpstr>
      <vt:lpstr>روغن خوشبو كه به روش زير تهيه می شود بهترين روغن ماساژ است و</vt:lpstr>
      <vt:lpstr>بايد مواظب باشيد تا روغنی كه استفاده میکنید در نوزاد شما ايجاد حساسيت يا آلرژی نكند. اين حساسيت ممكن است به صورت كهير، لكه های قرمز يا هر واكنش آلرژيك ديگری خود را نشان دهد. برای اطمينان از اينكه اين حالت به وجود نمی آيد اول مقدار كمي از روغن را روی مچ دست يا قوزك پای نوزاد بماليد و 20 تا 30 دقيقه صبر كنيد. اگر كودك نسبت به روغن مورد استفاده شما حساسيت داشته باشد، در طی اين مدت مشخص خواهد شد. البته اگر ميخواهيد صد در صد مطمئن شويد، بايد 12 تا 24 ساعت صبر كنيد و آن وقت با خيال راحت روغن را به كار ببريد. موضوع ديگری كه بايد به آن توجه داشته باشيد اين است كه بعد از ماساژ، پوست بدن نوزاد شما كاملا ليز است، پس مواظب باشيد كه خدای نكرده نوزاد از دست شما ليز نخورد. شما می توانيد تا زمان جذب كامل روغن</vt:lpstr>
      <vt:lpstr>طريقه ماساژ دادن نوزاد</vt:lpstr>
      <vt:lpstr>سپس پای نوزاد را از بالای زانو به سمت مچ ماساژ دهيد، وقتی به مچ پا رسيديد، بدون اين كه دست خود را رها كنيد، دست ديگر را روي ران پاي نوزاد    </vt:lpstr>
      <vt:lpstr>Slide 16</vt:lpstr>
      <vt:lpstr>Slide 17</vt:lpstr>
      <vt:lpstr>Slide 18</vt:lpstr>
      <vt:lpstr>Slide 19</vt:lpstr>
      <vt:lpstr>Slide 20</vt:lpstr>
      <vt:lpstr>Slide 21</vt:lpstr>
      <vt:lpstr>Slide 22</vt:lpstr>
      <vt:lpstr>Slide 23</vt:lpstr>
      <vt:lpstr>Slide 24</vt:lpstr>
      <vt:lpstr>با كف انگشتان خود تمام ناحيه سينه را به صورت دورانی مالش دهيد</vt:lpstr>
      <vt:lpstr>بايد كودك را همچنان به پشت خواباند يا در صورتی كه به اندازه كافی بزرگ</vt:lpstr>
      <vt:lpstr>Slide 27</vt:lpstr>
      <vt:lpstr>Slide 28</vt:lpstr>
      <vt:lpstr>عادت دادن نوزاد به ماساژ سر و صورت كمی دشوار است چون تقريبا همه بچه ها و به خصوص آنهايی كه سن كمتری دارند، به شدت در مقابل اين ماساژ مقاومت می كنند، گر چه بعد از مدت كوتاهی اين مقاومت سرسختانه به لذتی عميق تبديل ميشود، به همين دليل كمی تلاش و سماجت در ابتدای كار از طرف پدر و مادر لازم است . در شروع كار سه يا چهار روز متوالی ماساژ سر و صورت را تكرار كنيد. در طول اين مدت اگر احساس كرديد نوزاد بيش از حد نا آرام است و يا گريه ميكند كار را متوقف كنيد و به سراغ ماساژ ساير اعضای بدن برويد و بعد از چند روز دوباره شانستان را آزمايش كنيد. برای ماساژ اين قسمت از بدن، بايد نوزاد را به پشت روی زمين بخوابانيد به طوری كه پاهای او به طرف شما باشند. معمولا از روغن برای سر و صورت استفاده نمی كنيم مگر در مواقع ضروری و آن هم به مقدار بسيار جزيی.</vt:lpstr>
      <vt:lpstr>دست ها را دور سر كودك در حالتی شبيه كا سه، حلقه كنيد. جمجمه نوزاد آنقدر كوچك است كه تمام آن در گودی كف دستهای شما قرار خواهد گرفت. دست ها را به آرامي به طرف عقب بكشيد تا به پشت سر نوزاد برسيد، بعد بلافاصله حركت بعدی را شروع كنيد.</vt:lpstr>
      <vt:lpstr> </vt:lpstr>
      <vt:lpstr> </vt:lpstr>
      <vt:lpstr>.سر به گوش های نوزاد برسيم</vt:lpstr>
      <vt:lpstr>برای ماساژ پايين آرواره های كودك دقيقا از همان روش استفاده می كنيم با اين تفاوت كه نقطه شروع حركت اين بار بالای چانه كودك و درست زير لب های اوست.</vt:lpstr>
      <vt:lpstr>.از كپل شروع كنيد و به سمت شانه ها برويد</vt:lpstr>
      <vt:lpstr>Slide 36</vt:lpstr>
      <vt:lpstr>.هر دو دست خود را از روی سر كودك به سمت پايين بكشيد و تا پاها ادامه دهيد</vt:lpstr>
      <vt:lpstr>Custom Show 1</vt:lpstr>
    </vt:vector>
  </TitlesOfParts>
  <Company>bb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حركت درماني</dc:title>
  <dc:creator>a</dc:creator>
  <cp:lastModifiedBy>reza</cp:lastModifiedBy>
  <cp:revision>249</cp:revision>
  <cp:lastPrinted>1995-12-08T18:33:06Z</cp:lastPrinted>
  <dcterms:created xsi:type="dcterms:W3CDTF">2005-04-21T16:43:43Z</dcterms:created>
  <dcterms:modified xsi:type="dcterms:W3CDTF">2012-12-11T17:25:38Z</dcterms:modified>
</cp:coreProperties>
</file>